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12"/>
  </p:notesMasterIdLst>
  <p:sldIdLst>
    <p:sldId id="256" r:id="rId2"/>
    <p:sldId id="257" r:id="rId3"/>
    <p:sldId id="258" r:id="rId4"/>
    <p:sldId id="270" r:id="rId5"/>
    <p:sldId id="261" r:id="rId6"/>
    <p:sldId id="262" r:id="rId7"/>
    <p:sldId id="260" r:id="rId8"/>
    <p:sldId id="276" r:id="rId9"/>
    <p:sldId id="263" r:id="rId10"/>
    <p:sldId id="259" r:id="rId11"/>
  </p:sldIdLst>
  <p:sldSz cx="9144000" cy="5143500" type="screen16x9"/>
  <p:notesSz cx="6858000" cy="9144000"/>
  <p:embeddedFontLst>
    <p:embeddedFont>
      <p:font typeface="Cinzel Decorative" panose="020B0604020202020204" charset="0"/>
      <p:regular r:id="rId13"/>
      <p:bold r:id="rId14"/>
    </p:embeddedFont>
    <p:embeddedFont>
      <p:font typeface="Nunito" pitchFamily="2"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53C37C-92CC-4946-9B26-0A7C62FD69CF}">
  <a:tblStyle styleId="{C453C37C-92CC-4946-9B26-0A7C62FD69C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5" d="100"/>
          <a:sy n="95" d="100"/>
        </p:scale>
        <p:origin x="1118" y="-29"/>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jp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99f2f57a71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 name="Google Shape;1377;g99f2f57a71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
        <p:cNvGrpSpPr/>
        <p:nvPr/>
      </p:nvGrpSpPr>
      <p:grpSpPr>
        <a:xfrm>
          <a:off x="0" y="0"/>
          <a:ext cx="0" cy="0"/>
          <a:chOff x="0" y="0"/>
          <a:chExt cx="0" cy="0"/>
        </a:xfrm>
      </p:grpSpPr>
      <p:sp>
        <p:nvSpPr>
          <p:cNvPr id="1345" name="Google Shape;1345;g1198301709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6" name="Google Shape;1346;g1198301709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3"/>
        <p:cNvGrpSpPr/>
        <p:nvPr/>
      </p:nvGrpSpPr>
      <p:grpSpPr>
        <a:xfrm>
          <a:off x="0" y="0"/>
          <a:ext cx="0" cy="0"/>
          <a:chOff x="0" y="0"/>
          <a:chExt cx="0" cy="0"/>
        </a:xfrm>
      </p:grpSpPr>
      <p:sp>
        <p:nvSpPr>
          <p:cNvPr id="1574" name="Google Shape;1574;g99f2f57a71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5" name="Google Shape;1575;g99f2f57a71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 name="Google Shape;1387;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5"/>
        <p:cNvGrpSpPr/>
        <p:nvPr/>
      </p:nvGrpSpPr>
      <p:grpSpPr>
        <a:xfrm>
          <a:off x="0" y="0"/>
          <a:ext cx="0" cy="0"/>
          <a:chOff x="0" y="0"/>
          <a:chExt cx="0" cy="0"/>
        </a:xfrm>
      </p:grpSpPr>
      <p:sp>
        <p:nvSpPr>
          <p:cNvPr id="1696" name="Google Shape;1696;gf8cf4f0f6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7" name="Google Shape;1697;gf8cf4f0f6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869000" y="995525"/>
            <a:ext cx="5406000" cy="25533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chemeClr val="lt1"/>
              </a:buClr>
              <a:buSzPts val="5200"/>
              <a:buNone/>
              <a:defRPr sz="60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2307550" y="3423525"/>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5248884" y="2571751"/>
            <a:ext cx="4241886" cy="2553307"/>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flipH="1">
            <a:off x="6836350" y="858876"/>
            <a:ext cx="3115466" cy="4094400"/>
            <a:chOff x="-711694" y="858866"/>
            <a:chExt cx="3115466" cy="4094400"/>
          </a:xfrm>
        </p:grpSpPr>
        <p:sp>
          <p:nvSpPr>
            <p:cNvPr id="13" name="Google Shape;13;p2"/>
            <p:cNvSpPr/>
            <p:nvPr/>
          </p:nvSpPr>
          <p:spPr>
            <a:xfrm>
              <a:off x="-711694" y="858866"/>
              <a:ext cx="1977693" cy="3833304"/>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609525" y="3423503"/>
              <a:ext cx="794247" cy="1529763"/>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flipH="1">
            <a:off x="-647718" y="2218925"/>
            <a:ext cx="4039819" cy="2553307"/>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2"/>
          <p:cNvGrpSpPr/>
          <p:nvPr/>
        </p:nvGrpSpPr>
        <p:grpSpPr>
          <a:xfrm>
            <a:off x="-351332" y="778841"/>
            <a:ext cx="2625076" cy="4273421"/>
            <a:chOff x="-351332" y="778841"/>
            <a:chExt cx="2625076" cy="4273421"/>
          </a:xfrm>
        </p:grpSpPr>
        <p:sp>
          <p:nvSpPr>
            <p:cNvPr id="17" name="Google Shape;17;p2"/>
            <p:cNvSpPr/>
            <p:nvPr/>
          </p:nvSpPr>
          <p:spPr>
            <a:xfrm>
              <a:off x="-351332" y="778841"/>
              <a:ext cx="1977693" cy="3833304"/>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351826" y="3276600"/>
              <a:ext cx="921919" cy="1775662"/>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3436700" y="3975525"/>
            <a:ext cx="2364600" cy="2364600"/>
            <a:chOff x="3436700" y="3975525"/>
            <a:chExt cx="2364600" cy="2364600"/>
          </a:xfrm>
        </p:grpSpPr>
        <p:sp>
          <p:nvSpPr>
            <p:cNvPr id="20" name="Google Shape;20;p2"/>
            <p:cNvSpPr/>
            <p:nvPr/>
          </p:nvSpPr>
          <p:spPr>
            <a:xfrm>
              <a:off x="3436700" y="3975525"/>
              <a:ext cx="2364600" cy="2364600"/>
            </a:xfrm>
            <a:prstGeom prst="ellipse">
              <a:avLst/>
            </a:prstGeom>
            <a:solidFill>
              <a:srgbClr val="FFFFFF">
                <a:alpha val="23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543350" y="4082175"/>
              <a:ext cx="2151300" cy="2151300"/>
            </a:xfrm>
            <a:prstGeom prst="ellipse">
              <a:avLst/>
            </a:pr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650150" y="4188975"/>
              <a:ext cx="1937700" cy="1937700"/>
            </a:xfrm>
            <a:prstGeom prst="ellipse">
              <a:avLst/>
            </a:prstGeom>
            <a:solidFill>
              <a:srgbClr val="FFFFFF">
                <a:alpha val="58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2"/>
          <p:cNvSpPr/>
          <p:nvPr/>
        </p:nvSpPr>
        <p:spPr>
          <a:xfrm>
            <a:off x="6486950" y="352426"/>
            <a:ext cx="2799688" cy="719297"/>
          </a:xfrm>
          <a:custGeom>
            <a:avLst/>
            <a:gdLst/>
            <a:ahLst/>
            <a:cxnLst/>
            <a:rect l="l" t="t" r="r" b="b"/>
            <a:pathLst>
              <a:path w="12339" h="3170" extrusionOk="0">
                <a:moveTo>
                  <a:pt x="4149" y="0"/>
                </a:moveTo>
                <a:cubicBezTo>
                  <a:pt x="4104" y="0"/>
                  <a:pt x="4060" y="0"/>
                  <a:pt x="4015" y="27"/>
                </a:cubicBezTo>
                <a:cubicBezTo>
                  <a:pt x="3970" y="63"/>
                  <a:pt x="3962" y="116"/>
                  <a:pt x="3935" y="170"/>
                </a:cubicBezTo>
                <a:cubicBezTo>
                  <a:pt x="3803" y="537"/>
                  <a:pt x="3386" y="668"/>
                  <a:pt x="2989" y="668"/>
                </a:cubicBezTo>
                <a:cubicBezTo>
                  <a:pt x="2904" y="668"/>
                  <a:pt x="2820" y="662"/>
                  <a:pt x="2739" y="651"/>
                </a:cubicBezTo>
                <a:cubicBezTo>
                  <a:pt x="2450" y="612"/>
                  <a:pt x="2146" y="539"/>
                  <a:pt x="1857" y="539"/>
                </a:cubicBezTo>
                <a:cubicBezTo>
                  <a:pt x="1683" y="539"/>
                  <a:pt x="1514" y="565"/>
                  <a:pt x="1357" y="642"/>
                </a:cubicBezTo>
                <a:cubicBezTo>
                  <a:pt x="1214" y="723"/>
                  <a:pt x="1080" y="830"/>
                  <a:pt x="937" y="901"/>
                </a:cubicBezTo>
                <a:cubicBezTo>
                  <a:pt x="759" y="973"/>
                  <a:pt x="554" y="981"/>
                  <a:pt x="384" y="1088"/>
                </a:cubicBezTo>
                <a:cubicBezTo>
                  <a:pt x="1" y="1338"/>
                  <a:pt x="322" y="1454"/>
                  <a:pt x="464" y="1508"/>
                </a:cubicBezTo>
                <a:cubicBezTo>
                  <a:pt x="750" y="1606"/>
                  <a:pt x="1134" y="1579"/>
                  <a:pt x="1455" y="1722"/>
                </a:cubicBezTo>
                <a:cubicBezTo>
                  <a:pt x="1990" y="1945"/>
                  <a:pt x="2730" y="1954"/>
                  <a:pt x="3203" y="2213"/>
                </a:cubicBezTo>
                <a:cubicBezTo>
                  <a:pt x="3328" y="2284"/>
                  <a:pt x="3400" y="2409"/>
                  <a:pt x="3507" y="2498"/>
                </a:cubicBezTo>
                <a:cubicBezTo>
                  <a:pt x="3568" y="2554"/>
                  <a:pt x="3653" y="2590"/>
                  <a:pt x="3729" y="2590"/>
                </a:cubicBezTo>
                <a:cubicBezTo>
                  <a:pt x="3786" y="2590"/>
                  <a:pt x="3838" y="2570"/>
                  <a:pt x="3872" y="2525"/>
                </a:cubicBezTo>
                <a:cubicBezTo>
                  <a:pt x="3957" y="2901"/>
                  <a:pt x="4336" y="3170"/>
                  <a:pt x="4712" y="3170"/>
                </a:cubicBezTo>
                <a:cubicBezTo>
                  <a:pt x="4809" y="3170"/>
                  <a:pt x="4905" y="3152"/>
                  <a:pt x="4996" y="3114"/>
                </a:cubicBezTo>
                <a:cubicBezTo>
                  <a:pt x="5166" y="3042"/>
                  <a:pt x="5309" y="2917"/>
                  <a:pt x="5451" y="2810"/>
                </a:cubicBezTo>
                <a:cubicBezTo>
                  <a:pt x="5894" y="2495"/>
                  <a:pt x="6434" y="2318"/>
                  <a:pt x="6979" y="2318"/>
                </a:cubicBezTo>
                <a:cubicBezTo>
                  <a:pt x="7005" y="2318"/>
                  <a:pt x="7031" y="2319"/>
                  <a:pt x="7057" y="2320"/>
                </a:cubicBezTo>
                <a:cubicBezTo>
                  <a:pt x="7153" y="2156"/>
                  <a:pt x="7327" y="2099"/>
                  <a:pt x="7518" y="2099"/>
                </a:cubicBezTo>
                <a:cubicBezTo>
                  <a:pt x="7682" y="2099"/>
                  <a:pt x="7859" y="2141"/>
                  <a:pt x="8012" y="2195"/>
                </a:cubicBezTo>
                <a:cubicBezTo>
                  <a:pt x="8204" y="2262"/>
                  <a:pt x="8424" y="2336"/>
                  <a:pt x="8624" y="2336"/>
                </a:cubicBezTo>
                <a:cubicBezTo>
                  <a:pt x="8766" y="2336"/>
                  <a:pt x="8898" y="2299"/>
                  <a:pt x="9002" y="2195"/>
                </a:cubicBezTo>
                <a:cubicBezTo>
                  <a:pt x="9091" y="2105"/>
                  <a:pt x="9145" y="1972"/>
                  <a:pt x="9243" y="1882"/>
                </a:cubicBezTo>
                <a:cubicBezTo>
                  <a:pt x="9357" y="1780"/>
                  <a:pt x="9508" y="1755"/>
                  <a:pt x="9663" y="1755"/>
                </a:cubicBezTo>
                <a:cubicBezTo>
                  <a:pt x="9738" y="1755"/>
                  <a:pt x="9813" y="1761"/>
                  <a:pt x="9885" y="1766"/>
                </a:cubicBezTo>
                <a:cubicBezTo>
                  <a:pt x="10188" y="1793"/>
                  <a:pt x="10492" y="1807"/>
                  <a:pt x="10795" y="1807"/>
                </a:cubicBezTo>
                <a:cubicBezTo>
                  <a:pt x="11098" y="1807"/>
                  <a:pt x="11402" y="1793"/>
                  <a:pt x="11705" y="1766"/>
                </a:cubicBezTo>
                <a:cubicBezTo>
                  <a:pt x="11973" y="1749"/>
                  <a:pt x="12312" y="1651"/>
                  <a:pt x="12338" y="1374"/>
                </a:cubicBezTo>
                <a:cubicBezTo>
                  <a:pt x="12123" y="1196"/>
                  <a:pt x="11868" y="1143"/>
                  <a:pt x="11595" y="1143"/>
                </a:cubicBezTo>
                <a:cubicBezTo>
                  <a:pt x="11182" y="1143"/>
                  <a:pt x="10727" y="1265"/>
                  <a:pt x="10296" y="1265"/>
                </a:cubicBezTo>
                <a:cubicBezTo>
                  <a:pt x="10211" y="1265"/>
                  <a:pt x="10128" y="1260"/>
                  <a:pt x="10046" y="1249"/>
                </a:cubicBezTo>
                <a:cubicBezTo>
                  <a:pt x="9752" y="1207"/>
                  <a:pt x="9473" y="1078"/>
                  <a:pt x="9181" y="1078"/>
                </a:cubicBezTo>
                <a:cubicBezTo>
                  <a:pt x="9163" y="1078"/>
                  <a:pt x="9145" y="1079"/>
                  <a:pt x="9127" y="1080"/>
                </a:cubicBezTo>
                <a:cubicBezTo>
                  <a:pt x="8815" y="1097"/>
                  <a:pt x="8538" y="1285"/>
                  <a:pt x="8235" y="1356"/>
                </a:cubicBezTo>
                <a:cubicBezTo>
                  <a:pt x="8168" y="1374"/>
                  <a:pt x="8096" y="1383"/>
                  <a:pt x="8024" y="1383"/>
                </a:cubicBezTo>
                <a:cubicBezTo>
                  <a:pt x="7770" y="1383"/>
                  <a:pt x="7514" y="1271"/>
                  <a:pt x="7459" y="1035"/>
                </a:cubicBezTo>
                <a:cubicBezTo>
                  <a:pt x="7325" y="993"/>
                  <a:pt x="7188" y="973"/>
                  <a:pt x="7050" y="973"/>
                </a:cubicBezTo>
                <a:cubicBezTo>
                  <a:pt x="6690" y="973"/>
                  <a:pt x="6332" y="1111"/>
                  <a:pt x="6067" y="1356"/>
                </a:cubicBezTo>
                <a:cubicBezTo>
                  <a:pt x="5987" y="1436"/>
                  <a:pt x="5906" y="1526"/>
                  <a:pt x="5799" y="1535"/>
                </a:cubicBezTo>
                <a:cubicBezTo>
                  <a:pt x="5796" y="1535"/>
                  <a:pt x="5793" y="1535"/>
                  <a:pt x="5789" y="1535"/>
                </a:cubicBezTo>
                <a:cubicBezTo>
                  <a:pt x="5583" y="1535"/>
                  <a:pt x="5513" y="1264"/>
                  <a:pt x="5460" y="1062"/>
                </a:cubicBezTo>
                <a:cubicBezTo>
                  <a:pt x="5318" y="473"/>
                  <a:pt x="4756" y="18"/>
                  <a:pt x="4149" y="0"/>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07450" y="85723"/>
            <a:ext cx="2610639" cy="606076"/>
          </a:xfrm>
          <a:custGeom>
            <a:avLst/>
            <a:gdLst/>
            <a:ahLst/>
            <a:cxnLst/>
            <a:rect l="l" t="t" r="r" b="b"/>
            <a:pathLst>
              <a:path w="10127" h="2351" extrusionOk="0">
                <a:moveTo>
                  <a:pt x="5333" y="1"/>
                </a:moveTo>
                <a:cubicBezTo>
                  <a:pt x="4965" y="1"/>
                  <a:pt x="4735" y="422"/>
                  <a:pt x="4417" y="625"/>
                </a:cubicBezTo>
                <a:cubicBezTo>
                  <a:pt x="3891" y="982"/>
                  <a:pt x="3141" y="706"/>
                  <a:pt x="2561" y="955"/>
                </a:cubicBezTo>
                <a:cubicBezTo>
                  <a:pt x="2338" y="1045"/>
                  <a:pt x="2160" y="1214"/>
                  <a:pt x="1937" y="1294"/>
                </a:cubicBezTo>
                <a:cubicBezTo>
                  <a:pt x="1852" y="1328"/>
                  <a:pt x="1756" y="1348"/>
                  <a:pt x="1663" y="1348"/>
                </a:cubicBezTo>
                <a:cubicBezTo>
                  <a:pt x="1512" y="1348"/>
                  <a:pt x="1368" y="1296"/>
                  <a:pt x="1286" y="1169"/>
                </a:cubicBezTo>
                <a:cubicBezTo>
                  <a:pt x="1132" y="1505"/>
                  <a:pt x="645" y="1817"/>
                  <a:pt x="248" y="1817"/>
                </a:cubicBezTo>
                <a:cubicBezTo>
                  <a:pt x="160" y="1817"/>
                  <a:pt x="76" y="1801"/>
                  <a:pt x="1" y="1767"/>
                </a:cubicBezTo>
                <a:lnTo>
                  <a:pt x="1" y="1767"/>
                </a:lnTo>
                <a:cubicBezTo>
                  <a:pt x="235" y="1976"/>
                  <a:pt x="553" y="2037"/>
                  <a:pt x="878" y="2037"/>
                </a:cubicBezTo>
                <a:cubicBezTo>
                  <a:pt x="1024" y="2037"/>
                  <a:pt x="1171" y="2025"/>
                  <a:pt x="1312" y="2008"/>
                </a:cubicBezTo>
                <a:cubicBezTo>
                  <a:pt x="1857" y="1955"/>
                  <a:pt x="2401" y="1874"/>
                  <a:pt x="2936" y="1767"/>
                </a:cubicBezTo>
                <a:cubicBezTo>
                  <a:pt x="3045" y="1742"/>
                  <a:pt x="3158" y="1721"/>
                  <a:pt x="3269" y="1721"/>
                </a:cubicBezTo>
                <a:cubicBezTo>
                  <a:pt x="3313" y="1721"/>
                  <a:pt x="3357" y="1724"/>
                  <a:pt x="3400" y="1731"/>
                </a:cubicBezTo>
                <a:cubicBezTo>
                  <a:pt x="3587" y="1767"/>
                  <a:pt x="3739" y="1892"/>
                  <a:pt x="3899" y="1990"/>
                </a:cubicBezTo>
                <a:cubicBezTo>
                  <a:pt x="4256" y="2222"/>
                  <a:pt x="4676" y="2347"/>
                  <a:pt x="5095" y="2347"/>
                </a:cubicBezTo>
                <a:cubicBezTo>
                  <a:pt x="5120" y="2349"/>
                  <a:pt x="5145" y="2350"/>
                  <a:pt x="5170" y="2350"/>
                </a:cubicBezTo>
                <a:cubicBezTo>
                  <a:pt x="5260" y="2350"/>
                  <a:pt x="5350" y="2336"/>
                  <a:pt x="5434" y="2294"/>
                </a:cubicBezTo>
                <a:cubicBezTo>
                  <a:pt x="5541" y="2240"/>
                  <a:pt x="5612" y="2151"/>
                  <a:pt x="5702" y="2070"/>
                </a:cubicBezTo>
                <a:cubicBezTo>
                  <a:pt x="6074" y="1728"/>
                  <a:pt x="6576" y="1616"/>
                  <a:pt x="7090" y="1616"/>
                </a:cubicBezTo>
                <a:cubicBezTo>
                  <a:pt x="7352" y="1616"/>
                  <a:pt x="7617" y="1645"/>
                  <a:pt x="7869" y="1687"/>
                </a:cubicBezTo>
                <a:cubicBezTo>
                  <a:pt x="8383" y="1773"/>
                  <a:pt x="8910" y="1896"/>
                  <a:pt x="9426" y="1896"/>
                </a:cubicBezTo>
                <a:cubicBezTo>
                  <a:pt x="9662" y="1896"/>
                  <a:pt x="9897" y="1870"/>
                  <a:pt x="10126" y="1803"/>
                </a:cubicBezTo>
                <a:cubicBezTo>
                  <a:pt x="10057" y="1657"/>
                  <a:pt x="9908" y="1564"/>
                  <a:pt x="9760" y="1564"/>
                </a:cubicBezTo>
                <a:cubicBezTo>
                  <a:pt x="9736" y="1564"/>
                  <a:pt x="9713" y="1566"/>
                  <a:pt x="9689" y="1571"/>
                </a:cubicBezTo>
                <a:cubicBezTo>
                  <a:pt x="9323" y="1277"/>
                  <a:pt x="8628" y="1161"/>
                  <a:pt x="8164" y="1116"/>
                </a:cubicBezTo>
                <a:cubicBezTo>
                  <a:pt x="8066" y="1108"/>
                  <a:pt x="7967" y="1105"/>
                  <a:pt x="7866" y="1105"/>
                </a:cubicBezTo>
                <a:cubicBezTo>
                  <a:pt x="7690" y="1105"/>
                  <a:pt x="7511" y="1113"/>
                  <a:pt x="7334" y="1113"/>
                </a:cubicBezTo>
                <a:cubicBezTo>
                  <a:pt x="6947" y="1113"/>
                  <a:pt x="6576" y="1075"/>
                  <a:pt x="6290" y="830"/>
                </a:cubicBezTo>
                <a:cubicBezTo>
                  <a:pt x="5969" y="545"/>
                  <a:pt x="5782" y="10"/>
                  <a:pt x="5345" y="1"/>
                </a:cubicBezTo>
                <a:cubicBezTo>
                  <a:pt x="5341" y="1"/>
                  <a:pt x="5337" y="1"/>
                  <a:pt x="5333"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flipH="1">
            <a:off x="4857742" y="4082125"/>
            <a:ext cx="6646733" cy="1158278"/>
          </a:xfrm>
          <a:custGeom>
            <a:avLst/>
            <a:gdLst/>
            <a:ahLst/>
            <a:cxnLst/>
            <a:rect l="l" t="t" r="r" b="b"/>
            <a:pathLst>
              <a:path w="16308" h="3658" extrusionOk="0">
                <a:moveTo>
                  <a:pt x="0" y="3649"/>
                </a:moveTo>
                <a:cubicBezTo>
                  <a:pt x="0" y="3649"/>
                  <a:pt x="15335" y="3658"/>
                  <a:pt x="16308" y="3640"/>
                </a:cubicBezTo>
                <a:lnTo>
                  <a:pt x="16308" y="3640"/>
                </a:lnTo>
                <a:cubicBezTo>
                  <a:pt x="15469" y="3230"/>
                  <a:pt x="14586" y="2659"/>
                  <a:pt x="13605" y="2561"/>
                </a:cubicBezTo>
                <a:lnTo>
                  <a:pt x="13605" y="2561"/>
                </a:lnTo>
                <a:cubicBezTo>
                  <a:pt x="13275" y="2525"/>
                  <a:pt x="12936" y="2525"/>
                  <a:pt x="12606" y="2534"/>
                </a:cubicBezTo>
                <a:lnTo>
                  <a:pt x="12606" y="2534"/>
                </a:lnTo>
                <a:cubicBezTo>
                  <a:pt x="12275" y="2534"/>
                  <a:pt x="11936" y="2543"/>
                  <a:pt x="11606" y="2507"/>
                </a:cubicBezTo>
                <a:lnTo>
                  <a:pt x="11606" y="2507"/>
                </a:lnTo>
                <a:cubicBezTo>
                  <a:pt x="11116" y="2462"/>
                  <a:pt x="10643" y="2329"/>
                  <a:pt x="10170" y="2195"/>
                </a:cubicBezTo>
                <a:lnTo>
                  <a:pt x="10170" y="2195"/>
                </a:lnTo>
                <a:cubicBezTo>
                  <a:pt x="10027" y="2150"/>
                  <a:pt x="9876" y="2115"/>
                  <a:pt x="9751" y="2034"/>
                </a:cubicBezTo>
                <a:lnTo>
                  <a:pt x="9751" y="2034"/>
                </a:lnTo>
                <a:cubicBezTo>
                  <a:pt x="9599" y="1945"/>
                  <a:pt x="9501" y="1811"/>
                  <a:pt x="9394" y="1686"/>
                </a:cubicBezTo>
                <a:lnTo>
                  <a:pt x="9394" y="1686"/>
                </a:lnTo>
                <a:cubicBezTo>
                  <a:pt x="9216" y="1463"/>
                  <a:pt x="9001" y="1258"/>
                  <a:pt x="8770" y="1071"/>
                </a:cubicBezTo>
                <a:lnTo>
                  <a:pt x="8770" y="1071"/>
                </a:lnTo>
                <a:cubicBezTo>
                  <a:pt x="8573" y="910"/>
                  <a:pt x="8341" y="750"/>
                  <a:pt x="8065" y="678"/>
                </a:cubicBezTo>
                <a:lnTo>
                  <a:pt x="8065" y="678"/>
                </a:lnTo>
                <a:cubicBezTo>
                  <a:pt x="7833" y="616"/>
                  <a:pt x="7583" y="616"/>
                  <a:pt x="7342" y="625"/>
                </a:cubicBezTo>
                <a:lnTo>
                  <a:pt x="7342" y="625"/>
                </a:lnTo>
                <a:cubicBezTo>
                  <a:pt x="6486" y="652"/>
                  <a:pt x="5629" y="750"/>
                  <a:pt x="4800" y="919"/>
                </a:cubicBezTo>
                <a:lnTo>
                  <a:pt x="4800" y="919"/>
                </a:lnTo>
                <a:cubicBezTo>
                  <a:pt x="4621" y="964"/>
                  <a:pt x="4443" y="999"/>
                  <a:pt x="4255" y="999"/>
                </a:cubicBezTo>
                <a:lnTo>
                  <a:pt x="4255" y="999"/>
                </a:lnTo>
                <a:cubicBezTo>
                  <a:pt x="4041" y="999"/>
                  <a:pt x="3845" y="937"/>
                  <a:pt x="3649" y="875"/>
                </a:cubicBezTo>
                <a:lnTo>
                  <a:pt x="3649" y="875"/>
                </a:lnTo>
                <a:cubicBezTo>
                  <a:pt x="3176" y="732"/>
                  <a:pt x="2703" y="598"/>
                  <a:pt x="2230" y="455"/>
                </a:cubicBezTo>
                <a:lnTo>
                  <a:pt x="2230" y="455"/>
                </a:lnTo>
                <a:cubicBezTo>
                  <a:pt x="1508" y="241"/>
                  <a:pt x="776" y="18"/>
                  <a:pt x="0" y="0"/>
                </a:cubicBez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1504" y="4195678"/>
            <a:ext cx="5604359" cy="969244"/>
          </a:xfrm>
          <a:custGeom>
            <a:avLst/>
            <a:gdLst/>
            <a:ahLst/>
            <a:cxnLst/>
            <a:rect l="l" t="t" r="r" b="b"/>
            <a:pathLst>
              <a:path w="22910" h="3962" extrusionOk="0">
                <a:moveTo>
                  <a:pt x="0" y="259"/>
                </a:moveTo>
                <a:lnTo>
                  <a:pt x="0" y="3908"/>
                </a:lnTo>
                <a:lnTo>
                  <a:pt x="10376" y="3899"/>
                </a:lnTo>
                <a:cubicBezTo>
                  <a:pt x="11928" y="3952"/>
                  <a:pt x="22624" y="3961"/>
                  <a:pt x="22901" y="3961"/>
                </a:cubicBezTo>
                <a:lnTo>
                  <a:pt x="22901" y="3961"/>
                </a:lnTo>
                <a:cubicBezTo>
                  <a:pt x="22062" y="3551"/>
                  <a:pt x="21179" y="2918"/>
                  <a:pt x="20189" y="2820"/>
                </a:cubicBezTo>
                <a:lnTo>
                  <a:pt x="20189" y="2820"/>
                </a:lnTo>
                <a:cubicBezTo>
                  <a:pt x="19859" y="2784"/>
                  <a:pt x="19529" y="2784"/>
                  <a:pt x="19190" y="2793"/>
                </a:cubicBezTo>
                <a:lnTo>
                  <a:pt x="19190" y="2793"/>
                </a:lnTo>
                <a:cubicBezTo>
                  <a:pt x="18860" y="2793"/>
                  <a:pt x="18530" y="2802"/>
                  <a:pt x="18199" y="2766"/>
                </a:cubicBezTo>
                <a:lnTo>
                  <a:pt x="18199" y="2766"/>
                </a:lnTo>
                <a:cubicBezTo>
                  <a:pt x="17700" y="2721"/>
                  <a:pt x="17227" y="2588"/>
                  <a:pt x="16763" y="2454"/>
                </a:cubicBezTo>
                <a:lnTo>
                  <a:pt x="16763" y="2454"/>
                </a:lnTo>
                <a:cubicBezTo>
                  <a:pt x="16611" y="2409"/>
                  <a:pt x="16460" y="2373"/>
                  <a:pt x="16335" y="2293"/>
                </a:cubicBezTo>
                <a:lnTo>
                  <a:pt x="16335" y="2293"/>
                </a:lnTo>
                <a:cubicBezTo>
                  <a:pt x="16183" y="2204"/>
                  <a:pt x="16085" y="2070"/>
                  <a:pt x="15987" y="1945"/>
                </a:cubicBezTo>
                <a:lnTo>
                  <a:pt x="15987" y="1945"/>
                </a:lnTo>
                <a:cubicBezTo>
                  <a:pt x="15800" y="1722"/>
                  <a:pt x="15594" y="1517"/>
                  <a:pt x="15363" y="1330"/>
                </a:cubicBezTo>
                <a:lnTo>
                  <a:pt x="15363" y="1330"/>
                </a:lnTo>
                <a:cubicBezTo>
                  <a:pt x="15157" y="1169"/>
                  <a:pt x="14925" y="1009"/>
                  <a:pt x="14649" y="937"/>
                </a:cubicBezTo>
                <a:lnTo>
                  <a:pt x="14649" y="937"/>
                </a:lnTo>
                <a:cubicBezTo>
                  <a:pt x="14426" y="875"/>
                  <a:pt x="14176" y="875"/>
                  <a:pt x="13935" y="884"/>
                </a:cubicBezTo>
                <a:lnTo>
                  <a:pt x="13935" y="884"/>
                </a:lnTo>
                <a:cubicBezTo>
                  <a:pt x="13070" y="910"/>
                  <a:pt x="12213" y="1009"/>
                  <a:pt x="11384" y="1178"/>
                </a:cubicBezTo>
                <a:lnTo>
                  <a:pt x="11384" y="1178"/>
                </a:lnTo>
                <a:cubicBezTo>
                  <a:pt x="11205" y="1223"/>
                  <a:pt x="11027" y="1258"/>
                  <a:pt x="10840" y="1258"/>
                </a:cubicBezTo>
                <a:lnTo>
                  <a:pt x="10840" y="1258"/>
                </a:lnTo>
                <a:cubicBezTo>
                  <a:pt x="10634" y="1258"/>
                  <a:pt x="10429" y="1196"/>
                  <a:pt x="10233" y="1133"/>
                </a:cubicBezTo>
                <a:lnTo>
                  <a:pt x="10233" y="1133"/>
                </a:lnTo>
                <a:cubicBezTo>
                  <a:pt x="9760" y="991"/>
                  <a:pt x="6638" y="714"/>
                  <a:pt x="6165" y="571"/>
                </a:cubicBezTo>
                <a:lnTo>
                  <a:pt x="6165" y="571"/>
                </a:lnTo>
                <a:cubicBezTo>
                  <a:pt x="5656" y="420"/>
                  <a:pt x="4622" y="0"/>
                  <a:pt x="2748" y="0"/>
                </a:cubicBezTo>
                <a:lnTo>
                  <a:pt x="2748" y="0"/>
                </a:lnTo>
                <a:cubicBezTo>
                  <a:pt x="1981" y="0"/>
                  <a:pt x="1071" y="72"/>
                  <a:pt x="0" y="259"/>
                </a:cubicBezTo>
                <a:moveTo>
                  <a:pt x="22901" y="3961"/>
                </a:moveTo>
                <a:cubicBezTo>
                  <a:pt x="22910" y="3961"/>
                  <a:pt x="22910" y="3961"/>
                  <a:pt x="22901" y="3961"/>
                </a:cubicBezTo>
                <a:lnTo>
                  <a:pt x="22901" y="3961"/>
                </a:lnTo>
                <a:lnTo>
                  <a:pt x="22901" y="3961"/>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2"/>
          <p:cNvGrpSpPr/>
          <p:nvPr/>
        </p:nvGrpSpPr>
        <p:grpSpPr>
          <a:xfrm>
            <a:off x="-975725" y="229850"/>
            <a:ext cx="2618113" cy="4542376"/>
            <a:chOff x="-5362125" y="229850"/>
            <a:chExt cx="2618113" cy="4542376"/>
          </a:xfrm>
        </p:grpSpPr>
        <p:sp>
          <p:nvSpPr>
            <p:cNvPr id="28" name="Google Shape;28;p2"/>
            <p:cNvSpPr/>
            <p:nvPr/>
          </p:nvSpPr>
          <p:spPr>
            <a:xfrm>
              <a:off x="-5324967" y="229850"/>
              <a:ext cx="2568056" cy="4542376"/>
            </a:xfrm>
            <a:custGeom>
              <a:avLst/>
              <a:gdLst/>
              <a:ahLst/>
              <a:cxnLst/>
              <a:rect l="l" t="t" r="r" b="b"/>
              <a:pathLst>
                <a:path w="14168" h="25060" extrusionOk="0">
                  <a:moveTo>
                    <a:pt x="13730" y="0"/>
                  </a:moveTo>
                  <a:cubicBezTo>
                    <a:pt x="13730" y="0"/>
                    <a:pt x="13846" y="634"/>
                    <a:pt x="13311" y="928"/>
                  </a:cubicBezTo>
                  <a:lnTo>
                    <a:pt x="13311" y="928"/>
                  </a:lnTo>
                  <a:lnTo>
                    <a:pt x="13311" y="1410"/>
                  </a:lnTo>
                  <a:lnTo>
                    <a:pt x="12811" y="1410"/>
                  </a:lnTo>
                  <a:lnTo>
                    <a:pt x="12811" y="1731"/>
                  </a:lnTo>
                  <a:lnTo>
                    <a:pt x="11919" y="1731"/>
                  </a:lnTo>
                  <a:lnTo>
                    <a:pt x="11919" y="2248"/>
                  </a:lnTo>
                  <a:lnTo>
                    <a:pt x="12071" y="2248"/>
                  </a:lnTo>
                  <a:lnTo>
                    <a:pt x="12071" y="2329"/>
                  </a:lnTo>
                  <a:lnTo>
                    <a:pt x="12017" y="2329"/>
                  </a:lnTo>
                  <a:lnTo>
                    <a:pt x="12017" y="2694"/>
                  </a:lnTo>
                  <a:lnTo>
                    <a:pt x="12151" y="2694"/>
                  </a:lnTo>
                  <a:lnTo>
                    <a:pt x="12151" y="3114"/>
                  </a:lnTo>
                  <a:lnTo>
                    <a:pt x="12276" y="3114"/>
                  </a:lnTo>
                  <a:lnTo>
                    <a:pt x="12276" y="3185"/>
                  </a:lnTo>
                  <a:lnTo>
                    <a:pt x="12347" y="3185"/>
                  </a:lnTo>
                  <a:lnTo>
                    <a:pt x="12347" y="3087"/>
                  </a:lnTo>
                  <a:cubicBezTo>
                    <a:pt x="12419" y="3087"/>
                    <a:pt x="12428" y="3016"/>
                    <a:pt x="12428" y="3016"/>
                  </a:cubicBezTo>
                  <a:lnTo>
                    <a:pt x="12428" y="3016"/>
                  </a:lnTo>
                  <a:lnTo>
                    <a:pt x="12552" y="3016"/>
                  </a:lnTo>
                  <a:lnTo>
                    <a:pt x="12552" y="3132"/>
                  </a:lnTo>
                  <a:lnTo>
                    <a:pt x="12642" y="3132"/>
                  </a:lnTo>
                  <a:lnTo>
                    <a:pt x="12642" y="3239"/>
                  </a:lnTo>
                  <a:lnTo>
                    <a:pt x="12570" y="3239"/>
                  </a:lnTo>
                  <a:lnTo>
                    <a:pt x="12570" y="3435"/>
                  </a:lnTo>
                  <a:cubicBezTo>
                    <a:pt x="12570" y="3435"/>
                    <a:pt x="12312" y="3390"/>
                    <a:pt x="12312" y="3551"/>
                  </a:cubicBezTo>
                  <a:lnTo>
                    <a:pt x="12312" y="3551"/>
                  </a:lnTo>
                  <a:cubicBezTo>
                    <a:pt x="12312" y="3720"/>
                    <a:pt x="12410" y="3845"/>
                    <a:pt x="12410" y="3845"/>
                  </a:cubicBezTo>
                  <a:lnTo>
                    <a:pt x="12410" y="3845"/>
                  </a:lnTo>
                  <a:cubicBezTo>
                    <a:pt x="12410" y="3845"/>
                    <a:pt x="12329" y="3890"/>
                    <a:pt x="12276" y="3908"/>
                  </a:cubicBezTo>
                  <a:lnTo>
                    <a:pt x="12276" y="3908"/>
                  </a:lnTo>
                  <a:cubicBezTo>
                    <a:pt x="12240" y="3765"/>
                    <a:pt x="12089" y="3810"/>
                    <a:pt x="12089" y="3810"/>
                  </a:cubicBezTo>
                  <a:lnTo>
                    <a:pt x="12089" y="3810"/>
                  </a:lnTo>
                  <a:cubicBezTo>
                    <a:pt x="12089" y="3480"/>
                    <a:pt x="11821" y="3381"/>
                    <a:pt x="11767" y="3319"/>
                  </a:cubicBezTo>
                  <a:lnTo>
                    <a:pt x="11767" y="3319"/>
                  </a:lnTo>
                  <a:cubicBezTo>
                    <a:pt x="11803" y="3149"/>
                    <a:pt x="11955" y="3203"/>
                    <a:pt x="11955" y="3203"/>
                  </a:cubicBezTo>
                  <a:lnTo>
                    <a:pt x="11955" y="3203"/>
                  </a:lnTo>
                  <a:cubicBezTo>
                    <a:pt x="11955" y="3203"/>
                    <a:pt x="11990" y="2828"/>
                    <a:pt x="11607" y="2828"/>
                  </a:cubicBezTo>
                  <a:lnTo>
                    <a:pt x="11607" y="2828"/>
                  </a:lnTo>
                  <a:cubicBezTo>
                    <a:pt x="11223" y="2828"/>
                    <a:pt x="11205" y="3364"/>
                    <a:pt x="11205" y="3551"/>
                  </a:cubicBezTo>
                  <a:lnTo>
                    <a:pt x="11205" y="3551"/>
                  </a:lnTo>
                  <a:cubicBezTo>
                    <a:pt x="11125" y="3515"/>
                    <a:pt x="10840" y="3488"/>
                    <a:pt x="10840" y="3774"/>
                  </a:cubicBezTo>
                  <a:lnTo>
                    <a:pt x="10840" y="3774"/>
                  </a:lnTo>
                  <a:cubicBezTo>
                    <a:pt x="10840" y="4059"/>
                    <a:pt x="11134" y="4149"/>
                    <a:pt x="11134" y="4149"/>
                  </a:cubicBezTo>
                  <a:lnTo>
                    <a:pt x="11134" y="4149"/>
                  </a:lnTo>
                  <a:lnTo>
                    <a:pt x="11134" y="4229"/>
                  </a:lnTo>
                  <a:lnTo>
                    <a:pt x="11045" y="4229"/>
                  </a:lnTo>
                  <a:cubicBezTo>
                    <a:pt x="11045" y="4229"/>
                    <a:pt x="10947" y="4273"/>
                    <a:pt x="10947" y="4479"/>
                  </a:cubicBezTo>
                  <a:lnTo>
                    <a:pt x="10947" y="4479"/>
                  </a:lnTo>
                  <a:cubicBezTo>
                    <a:pt x="10947" y="4675"/>
                    <a:pt x="11018" y="4755"/>
                    <a:pt x="11018" y="4755"/>
                  </a:cubicBezTo>
                  <a:lnTo>
                    <a:pt x="11018" y="4755"/>
                  </a:lnTo>
                  <a:lnTo>
                    <a:pt x="11143" y="4755"/>
                  </a:lnTo>
                  <a:lnTo>
                    <a:pt x="11143" y="4818"/>
                  </a:lnTo>
                  <a:lnTo>
                    <a:pt x="11089" y="4818"/>
                  </a:lnTo>
                  <a:lnTo>
                    <a:pt x="11089" y="5130"/>
                  </a:lnTo>
                  <a:lnTo>
                    <a:pt x="11081" y="5130"/>
                  </a:lnTo>
                  <a:lnTo>
                    <a:pt x="11081" y="5496"/>
                  </a:lnTo>
                  <a:lnTo>
                    <a:pt x="11241" y="5496"/>
                  </a:lnTo>
                  <a:lnTo>
                    <a:pt x="11241" y="5576"/>
                  </a:lnTo>
                  <a:lnTo>
                    <a:pt x="11188" y="5576"/>
                  </a:lnTo>
                  <a:lnTo>
                    <a:pt x="11188" y="5942"/>
                  </a:lnTo>
                  <a:lnTo>
                    <a:pt x="11321" y="5942"/>
                  </a:lnTo>
                  <a:lnTo>
                    <a:pt x="11321" y="6361"/>
                  </a:lnTo>
                  <a:lnTo>
                    <a:pt x="11446" y="6361"/>
                  </a:lnTo>
                  <a:lnTo>
                    <a:pt x="11446" y="6432"/>
                  </a:lnTo>
                  <a:lnTo>
                    <a:pt x="11643" y="6432"/>
                  </a:lnTo>
                  <a:lnTo>
                    <a:pt x="11643" y="6334"/>
                  </a:lnTo>
                  <a:cubicBezTo>
                    <a:pt x="11714" y="6334"/>
                    <a:pt x="11732" y="6272"/>
                    <a:pt x="11732" y="6272"/>
                  </a:cubicBezTo>
                  <a:lnTo>
                    <a:pt x="11732" y="6272"/>
                  </a:lnTo>
                  <a:lnTo>
                    <a:pt x="11857" y="6272"/>
                  </a:lnTo>
                  <a:lnTo>
                    <a:pt x="11857" y="6388"/>
                  </a:lnTo>
                  <a:lnTo>
                    <a:pt x="11937" y="6388"/>
                  </a:lnTo>
                  <a:lnTo>
                    <a:pt x="11937" y="6486"/>
                  </a:lnTo>
                  <a:lnTo>
                    <a:pt x="11866" y="6486"/>
                  </a:lnTo>
                  <a:lnTo>
                    <a:pt x="11866" y="6691"/>
                  </a:lnTo>
                  <a:cubicBezTo>
                    <a:pt x="11866" y="6691"/>
                    <a:pt x="11616" y="6638"/>
                    <a:pt x="11616" y="6807"/>
                  </a:cubicBezTo>
                  <a:lnTo>
                    <a:pt x="11616" y="6807"/>
                  </a:lnTo>
                  <a:cubicBezTo>
                    <a:pt x="11616" y="6968"/>
                    <a:pt x="11705" y="7093"/>
                    <a:pt x="11705" y="7093"/>
                  </a:cubicBezTo>
                  <a:lnTo>
                    <a:pt x="11705" y="7093"/>
                  </a:lnTo>
                  <a:cubicBezTo>
                    <a:pt x="11705" y="7093"/>
                    <a:pt x="11634" y="7137"/>
                    <a:pt x="11571" y="7155"/>
                  </a:cubicBezTo>
                  <a:lnTo>
                    <a:pt x="11571" y="7155"/>
                  </a:lnTo>
                  <a:cubicBezTo>
                    <a:pt x="11535" y="7012"/>
                    <a:pt x="11393" y="7057"/>
                    <a:pt x="11393" y="7057"/>
                  </a:cubicBezTo>
                  <a:lnTo>
                    <a:pt x="11393" y="7057"/>
                  </a:lnTo>
                  <a:cubicBezTo>
                    <a:pt x="11393" y="6736"/>
                    <a:pt x="11116" y="6629"/>
                    <a:pt x="11063" y="6566"/>
                  </a:cubicBezTo>
                  <a:lnTo>
                    <a:pt x="11063" y="6566"/>
                  </a:lnTo>
                  <a:cubicBezTo>
                    <a:pt x="11107" y="6397"/>
                    <a:pt x="11259" y="6459"/>
                    <a:pt x="11259" y="6459"/>
                  </a:cubicBezTo>
                  <a:lnTo>
                    <a:pt x="11259" y="6459"/>
                  </a:lnTo>
                  <a:cubicBezTo>
                    <a:pt x="11259" y="6459"/>
                    <a:pt x="11286" y="6076"/>
                    <a:pt x="10902" y="6076"/>
                  </a:cubicBezTo>
                  <a:lnTo>
                    <a:pt x="10902" y="6076"/>
                  </a:lnTo>
                  <a:cubicBezTo>
                    <a:pt x="10527" y="6076"/>
                    <a:pt x="10510" y="6611"/>
                    <a:pt x="10510" y="6798"/>
                  </a:cubicBezTo>
                  <a:lnTo>
                    <a:pt x="10510" y="6798"/>
                  </a:lnTo>
                  <a:cubicBezTo>
                    <a:pt x="10429" y="6762"/>
                    <a:pt x="10144" y="6736"/>
                    <a:pt x="10144" y="7021"/>
                  </a:cubicBezTo>
                  <a:lnTo>
                    <a:pt x="10144" y="7021"/>
                  </a:lnTo>
                  <a:cubicBezTo>
                    <a:pt x="10144" y="7307"/>
                    <a:pt x="10429" y="7396"/>
                    <a:pt x="10429" y="7396"/>
                  </a:cubicBezTo>
                  <a:lnTo>
                    <a:pt x="10429" y="7396"/>
                  </a:lnTo>
                  <a:lnTo>
                    <a:pt x="10429" y="7476"/>
                  </a:lnTo>
                  <a:lnTo>
                    <a:pt x="10340" y="7476"/>
                  </a:lnTo>
                  <a:cubicBezTo>
                    <a:pt x="10340" y="7476"/>
                    <a:pt x="10251" y="7521"/>
                    <a:pt x="10251" y="7726"/>
                  </a:cubicBezTo>
                  <a:lnTo>
                    <a:pt x="10251" y="7726"/>
                  </a:lnTo>
                  <a:cubicBezTo>
                    <a:pt x="10251" y="7931"/>
                    <a:pt x="10322" y="8002"/>
                    <a:pt x="10322" y="8002"/>
                  </a:cubicBezTo>
                  <a:lnTo>
                    <a:pt x="10322" y="8002"/>
                  </a:lnTo>
                  <a:lnTo>
                    <a:pt x="10438" y="8002"/>
                  </a:lnTo>
                  <a:lnTo>
                    <a:pt x="10438" y="8074"/>
                  </a:lnTo>
                  <a:lnTo>
                    <a:pt x="10385" y="8074"/>
                  </a:lnTo>
                  <a:lnTo>
                    <a:pt x="10385" y="8457"/>
                  </a:lnTo>
                  <a:lnTo>
                    <a:pt x="10510" y="8457"/>
                  </a:lnTo>
                  <a:lnTo>
                    <a:pt x="10608" y="8663"/>
                  </a:lnTo>
                  <a:lnTo>
                    <a:pt x="10608" y="9028"/>
                  </a:lnTo>
                  <a:lnTo>
                    <a:pt x="10733" y="9028"/>
                  </a:lnTo>
                  <a:lnTo>
                    <a:pt x="10733" y="9171"/>
                  </a:lnTo>
                  <a:lnTo>
                    <a:pt x="10795" y="9171"/>
                  </a:lnTo>
                  <a:lnTo>
                    <a:pt x="10795" y="9510"/>
                  </a:lnTo>
                  <a:lnTo>
                    <a:pt x="10920" y="9510"/>
                  </a:lnTo>
                  <a:cubicBezTo>
                    <a:pt x="10920" y="9965"/>
                    <a:pt x="11143" y="10268"/>
                    <a:pt x="11143" y="10268"/>
                  </a:cubicBezTo>
                  <a:lnTo>
                    <a:pt x="11143" y="10268"/>
                  </a:lnTo>
                  <a:lnTo>
                    <a:pt x="11063" y="10349"/>
                  </a:lnTo>
                  <a:lnTo>
                    <a:pt x="10956" y="10349"/>
                  </a:lnTo>
                  <a:cubicBezTo>
                    <a:pt x="10956" y="10349"/>
                    <a:pt x="10938" y="10179"/>
                    <a:pt x="10804" y="10179"/>
                  </a:cubicBezTo>
                  <a:lnTo>
                    <a:pt x="10804" y="10179"/>
                  </a:lnTo>
                  <a:cubicBezTo>
                    <a:pt x="10750" y="9635"/>
                    <a:pt x="10242" y="9769"/>
                    <a:pt x="10242" y="9519"/>
                  </a:cubicBezTo>
                  <a:lnTo>
                    <a:pt x="10242" y="9519"/>
                  </a:lnTo>
                  <a:cubicBezTo>
                    <a:pt x="10242" y="9260"/>
                    <a:pt x="10590" y="9385"/>
                    <a:pt x="10590" y="9385"/>
                  </a:cubicBezTo>
                  <a:lnTo>
                    <a:pt x="10590" y="9385"/>
                  </a:lnTo>
                  <a:cubicBezTo>
                    <a:pt x="10590" y="9385"/>
                    <a:pt x="10724" y="8868"/>
                    <a:pt x="10251" y="8868"/>
                  </a:cubicBezTo>
                  <a:lnTo>
                    <a:pt x="10251" y="8868"/>
                  </a:lnTo>
                  <a:cubicBezTo>
                    <a:pt x="9778" y="8859"/>
                    <a:pt x="9466" y="9207"/>
                    <a:pt x="9466" y="9573"/>
                  </a:cubicBezTo>
                  <a:lnTo>
                    <a:pt x="9466" y="9573"/>
                  </a:lnTo>
                  <a:cubicBezTo>
                    <a:pt x="9466" y="9929"/>
                    <a:pt x="9510" y="10045"/>
                    <a:pt x="9510" y="10045"/>
                  </a:cubicBezTo>
                  <a:lnTo>
                    <a:pt x="9510" y="10045"/>
                  </a:lnTo>
                  <a:cubicBezTo>
                    <a:pt x="9510" y="10045"/>
                    <a:pt x="9377" y="10126"/>
                    <a:pt x="9377" y="10286"/>
                  </a:cubicBezTo>
                  <a:lnTo>
                    <a:pt x="9377" y="10286"/>
                  </a:lnTo>
                  <a:cubicBezTo>
                    <a:pt x="9377" y="10447"/>
                    <a:pt x="9448" y="10483"/>
                    <a:pt x="9448" y="10554"/>
                  </a:cubicBezTo>
                  <a:lnTo>
                    <a:pt x="9448" y="10554"/>
                  </a:lnTo>
                  <a:cubicBezTo>
                    <a:pt x="9234" y="10634"/>
                    <a:pt x="9261" y="10884"/>
                    <a:pt x="9386" y="11009"/>
                  </a:cubicBezTo>
                  <a:lnTo>
                    <a:pt x="9386" y="11009"/>
                  </a:lnTo>
                  <a:cubicBezTo>
                    <a:pt x="9448" y="10920"/>
                    <a:pt x="9546" y="10929"/>
                    <a:pt x="9546" y="10929"/>
                  </a:cubicBezTo>
                  <a:lnTo>
                    <a:pt x="9546" y="10929"/>
                  </a:lnTo>
                  <a:lnTo>
                    <a:pt x="9546" y="11321"/>
                  </a:lnTo>
                  <a:lnTo>
                    <a:pt x="9617" y="11392"/>
                  </a:lnTo>
                  <a:lnTo>
                    <a:pt x="9814" y="11392"/>
                  </a:lnTo>
                  <a:lnTo>
                    <a:pt x="9814" y="11535"/>
                  </a:lnTo>
                  <a:lnTo>
                    <a:pt x="9707" y="11535"/>
                  </a:lnTo>
                  <a:lnTo>
                    <a:pt x="9707" y="11981"/>
                  </a:lnTo>
                  <a:lnTo>
                    <a:pt x="9876" y="11981"/>
                  </a:lnTo>
                  <a:lnTo>
                    <a:pt x="9876" y="12177"/>
                  </a:lnTo>
                  <a:lnTo>
                    <a:pt x="10037" y="12177"/>
                  </a:lnTo>
                  <a:lnTo>
                    <a:pt x="10037" y="12543"/>
                  </a:lnTo>
                  <a:lnTo>
                    <a:pt x="10188" y="12543"/>
                  </a:lnTo>
                  <a:lnTo>
                    <a:pt x="10188" y="12695"/>
                  </a:lnTo>
                  <a:lnTo>
                    <a:pt x="10304" y="12695"/>
                  </a:lnTo>
                  <a:lnTo>
                    <a:pt x="10304" y="13016"/>
                  </a:lnTo>
                  <a:lnTo>
                    <a:pt x="10438" y="13016"/>
                  </a:lnTo>
                  <a:lnTo>
                    <a:pt x="10438" y="13150"/>
                  </a:lnTo>
                  <a:lnTo>
                    <a:pt x="10634" y="13150"/>
                  </a:lnTo>
                  <a:lnTo>
                    <a:pt x="10634" y="13221"/>
                  </a:lnTo>
                  <a:lnTo>
                    <a:pt x="10474" y="13221"/>
                  </a:lnTo>
                  <a:lnTo>
                    <a:pt x="10474" y="13293"/>
                  </a:lnTo>
                  <a:lnTo>
                    <a:pt x="10269" y="13293"/>
                  </a:lnTo>
                  <a:lnTo>
                    <a:pt x="10269" y="13400"/>
                  </a:lnTo>
                  <a:cubicBezTo>
                    <a:pt x="10269" y="13400"/>
                    <a:pt x="10179" y="13462"/>
                    <a:pt x="10179" y="13632"/>
                  </a:cubicBezTo>
                  <a:lnTo>
                    <a:pt x="10179" y="13632"/>
                  </a:lnTo>
                  <a:cubicBezTo>
                    <a:pt x="10179" y="13792"/>
                    <a:pt x="10340" y="14220"/>
                    <a:pt x="10367" y="14327"/>
                  </a:cubicBezTo>
                  <a:lnTo>
                    <a:pt x="10367" y="14327"/>
                  </a:lnTo>
                  <a:cubicBezTo>
                    <a:pt x="10385" y="14435"/>
                    <a:pt x="10358" y="14550"/>
                    <a:pt x="10188" y="14550"/>
                  </a:cubicBezTo>
                  <a:lnTo>
                    <a:pt x="10188" y="14550"/>
                  </a:lnTo>
                  <a:cubicBezTo>
                    <a:pt x="10028" y="14550"/>
                    <a:pt x="10055" y="14390"/>
                    <a:pt x="10099" y="14354"/>
                  </a:cubicBezTo>
                  <a:lnTo>
                    <a:pt x="10099" y="14354"/>
                  </a:lnTo>
                  <a:cubicBezTo>
                    <a:pt x="10144" y="14319"/>
                    <a:pt x="10171" y="14345"/>
                    <a:pt x="10171" y="14345"/>
                  </a:cubicBezTo>
                  <a:lnTo>
                    <a:pt x="10171" y="14345"/>
                  </a:lnTo>
                  <a:cubicBezTo>
                    <a:pt x="10171" y="14345"/>
                    <a:pt x="10188" y="14131"/>
                    <a:pt x="9939" y="14122"/>
                  </a:cubicBezTo>
                  <a:lnTo>
                    <a:pt x="9939" y="14122"/>
                  </a:lnTo>
                  <a:cubicBezTo>
                    <a:pt x="10028" y="13872"/>
                    <a:pt x="9707" y="13596"/>
                    <a:pt x="9617" y="13533"/>
                  </a:cubicBezTo>
                  <a:lnTo>
                    <a:pt x="9617" y="13533"/>
                  </a:lnTo>
                  <a:cubicBezTo>
                    <a:pt x="9617" y="13525"/>
                    <a:pt x="9617" y="13525"/>
                    <a:pt x="9609" y="13525"/>
                  </a:cubicBezTo>
                  <a:lnTo>
                    <a:pt x="9609" y="13525"/>
                  </a:lnTo>
                  <a:cubicBezTo>
                    <a:pt x="9519" y="13453"/>
                    <a:pt x="9386" y="13364"/>
                    <a:pt x="9386" y="13087"/>
                  </a:cubicBezTo>
                  <a:lnTo>
                    <a:pt x="9386" y="13087"/>
                  </a:lnTo>
                  <a:cubicBezTo>
                    <a:pt x="9386" y="12909"/>
                    <a:pt x="9510" y="12838"/>
                    <a:pt x="9609" y="12855"/>
                  </a:cubicBezTo>
                  <a:lnTo>
                    <a:pt x="9609" y="12855"/>
                  </a:lnTo>
                  <a:cubicBezTo>
                    <a:pt x="9680" y="12864"/>
                    <a:pt x="9742" y="12909"/>
                    <a:pt x="9760" y="12989"/>
                  </a:cubicBezTo>
                  <a:lnTo>
                    <a:pt x="9760" y="12989"/>
                  </a:lnTo>
                  <a:cubicBezTo>
                    <a:pt x="9858" y="12873"/>
                    <a:pt x="9814" y="12570"/>
                    <a:pt x="9609" y="12392"/>
                  </a:cubicBezTo>
                  <a:lnTo>
                    <a:pt x="9609" y="12392"/>
                  </a:lnTo>
                  <a:cubicBezTo>
                    <a:pt x="9510" y="12302"/>
                    <a:pt x="9386" y="12249"/>
                    <a:pt x="9216" y="12249"/>
                  </a:cubicBezTo>
                  <a:lnTo>
                    <a:pt x="9216" y="12249"/>
                  </a:lnTo>
                  <a:cubicBezTo>
                    <a:pt x="8681" y="12249"/>
                    <a:pt x="8110" y="12740"/>
                    <a:pt x="8110" y="13400"/>
                  </a:cubicBezTo>
                  <a:lnTo>
                    <a:pt x="8110" y="13400"/>
                  </a:lnTo>
                  <a:lnTo>
                    <a:pt x="8110" y="14006"/>
                  </a:lnTo>
                  <a:cubicBezTo>
                    <a:pt x="8110" y="14006"/>
                    <a:pt x="8110" y="14104"/>
                    <a:pt x="8217" y="14140"/>
                  </a:cubicBezTo>
                  <a:lnTo>
                    <a:pt x="8217" y="14140"/>
                  </a:lnTo>
                  <a:cubicBezTo>
                    <a:pt x="8324" y="14167"/>
                    <a:pt x="8386" y="14185"/>
                    <a:pt x="8386" y="14310"/>
                  </a:cubicBezTo>
                  <a:lnTo>
                    <a:pt x="8386" y="14310"/>
                  </a:lnTo>
                  <a:cubicBezTo>
                    <a:pt x="8351" y="14310"/>
                    <a:pt x="8297" y="14310"/>
                    <a:pt x="8244" y="14319"/>
                  </a:cubicBezTo>
                  <a:lnTo>
                    <a:pt x="8244" y="14319"/>
                  </a:lnTo>
                  <a:cubicBezTo>
                    <a:pt x="8145" y="14336"/>
                    <a:pt x="8038" y="14390"/>
                    <a:pt x="8038" y="14559"/>
                  </a:cubicBezTo>
                  <a:lnTo>
                    <a:pt x="8038" y="14559"/>
                  </a:lnTo>
                  <a:cubicBezTo>
                    <a:pt x="7967" y="14497"/>
                    <a:pt x="7806" y="14488"/>
                    <a:pt x="7762" y="14577"/>
                  </a:cubicBezTo>
                  <a:lnTo>
                    <a:pt x="7762" y="14577"/>
                  </a:lnTo>
                  <a:cubicBezTo>
                    <a:pt x="7708" y="14666"/>
                    <a:pt x="7735" y="14774"/>
                    <a:pt x="7824" y="14818"/>
                  </a:cubicBezTo>
                  <a:lnTo>
                    <a:pt x="7824" y="14818"/>
                  </a:lnTo>
                  <a:cubicBezTo>
                    <a:pt x="7905" y="14872"/>
                    <a:pt x="7860" y="14988"/>
                    <a:pt x="7735" y="14952"/>
                  </a:cubicBezTo>
                  <a:lnTo>
                    <a:pt x="7735" y="14952"/>
                  </a:lnTo>
                  <a:cubicBezTo>
                    <a:pt x="7610" y="14907"/>
                    <a:pt x="7369" y="14916"/>
                    <a:pt x="7307" y="15086"/>
                  </a:cubicBezTo>
                  <a:lnTo>
                    <a:pt x="7307" y="15086"/>
                  </a:lnTo>
                  <a:cubicBezTo>
                    <a:pt x="7307" y="15086"/>
                    <a:pt x="7289" y="15175"/>
                    <a:pt x="7360" y="15211"/>
                  </a:cubicBezTo>
                  <a:lnTo>
                    <a:pt x="7360" y="15211"/>
                  </a:lnTo>
                  <a:lnTo>
                    <a:pt x="7360" y="15282"/>
                  </a:lnTo>
                  <a:cubicBezTo>
                    <a:pt x="7360" y="15282"/>
                    <a:pt x="7316" y="15300"/>
                    <a:pt x="7289" y="15344"/>
                  </a:cubicBezTo>
                  <a:lnTo>
                    <a:pt x="7289" y="15344"/>
                  </a:lnTo>
                  <a:cubicBezTo>
                    <a:pt x="7280" y="15371"/>
                    <a:pt x="7262" y="15398"/>
                    <a:pt x="7262" y="15452"/>
                  </a:cubicBezTo>
                  <a:lnTo>
                    <a:pt x="7262" y="15452"/>
                  </a:lnTo>
                  <a:cubicBezTo>
                    <a:pt x="7262" y="15478"/>
                    <a:pt x="7271" y="15505"/>
                    <a:pt x="7289" y="15532"/>
                  </a:cubicBezTo>
                  <a:lnTo>
                    <a:pt x="7289" y="15532"/>
                  </a:lnTo>
                  <a:cubicBezTo>
                    <a:pt x="7343" y="15621"/>
                    <a:pt x="7459" y="15675"/>
                    <a:pt x="7459" y="15675"/>
                  </a:cubicBezTo>
                  <a:lnTo>
                    <a:pt x="7459" y="15675"/>
                  </a:lnTo>
                  <a:lnTo>
                    <a:pt x="7459" y="15969"/>
                  </a:lnTo>
                  <a:lnTo>
                    <a:pt x="7610" y="15969"/>
                  </a:lnTo>
                  <a:lnTo>
                    <a:pt x="7726" y="16085"/>
                  </a:lnTo>
                  <a:lnTo>
                    <a:pt x="7664" y="16156"/>
                  </a:lnTo>
                  <a:lnTo>
                    <a:pt x="7548" y="16156"/>
                  </a:lnTo>
                  <a:lnTo>
                    <a:pt x="7548" y="16245"/>
                  </a:lnTo>
                  <a:lnTo>
                    <a:pt x="7423" y="16245"/>
                  </a:lnTo>
                  <a:cubicBezTo>
                    <a:pt x="7423" y="16245"/>
                    <a:pt x="7307" y="16290"/>
                    <a:pt x="7307" y="16468"/>
                  </a:cubicBezTo>
                  <a:lnTo>
                    <a:pt x="7307" y="16468"/>
                  </a:lnTo>
                  <a:cubicBezTo>
                    <a:pt x="7307" y="16656"/>
                    <a:pt x="7485" y="16754"/>
                    <a:pt x="7485" y="16754"/>
                  </a:cubicBezTo>
                  <a:lnTo>
                    <a:pt x="7485" y="16754"/>
                  </a:lnTo>
                  <a:cubicBezTo>
                    <a:pt x="7485" y="16754"/>
                    <a:pt x="7708" y="16897"/>
                    <a:pt x="7708" y="17164"/>
                  </a:cubicBezTo>
                  <a:lnTo>
                    <a:pt x="7708" y="17164"/>
                  </a:lnTo>
                  <a:lnTo>
                    <a:pt x="7619" y="17164"/>
                  </a:lnTo>
                  <a:cubicBezTo>
                    <a:pt x="7619" y="17164"/>
                    <a:pt x="7566" y="17111"/>
                    <a:pt x="7494" y="17111"/>
                  </a:cubicBezTo>
                  <a:lnTo>
                    <a:pt x="7494" y="17111"/>
                  </a:lnTo>
                  <a:cubicBezTo>
                    <a:pt x="7432" y="17111"/>
                    <a:pt x="7325" y="17191"/>
                    <a:pt x="7289" y="17227"/>
                  </a:cubicBezTo>
                  <a:lnTo>
                    <a:pt x="7289" y="17227"/>
                  </a:lnTo>
                  <a:cubicBezTo>
                    <a:pt x="7280" y="17227"/>
                    <a:pt x="7280" y="17236"/>
                    <a:pt x="7280" y="17236"/>
                  </a:cubicBezTo>
                  <a:lnTo>
                    <a:pt x="7280" y="17236"/>
                  </a:lnTo>
                  <a:lnTo>
                    <a:pt x="7209" y="17236"/>
                  </a:lnTo>
                  <a:cubicBezTo>
                    <a:pt x="7209" y="17236"/>
                    <a:pt x="7191" y="17138"/>
                    <a:pt x="7048" y="17138"/>
                  </a:cubicBezTo>
                  <a:lnTo>
                    <a:pt x="7048" y="17138"/>
                  </a:lnTo>
                  <a:cubicBezTo>
                    <a:pt x="6897" y="17138"/>
                    <a:pt x="6772" y="17227"/>
                    <a:pt x="6772" y="17343"/>
                  </a:cubicBezTo>
                  <a:lnTo>
                    <a:pt x="6772" y="17343"/>
                  </a:lnTo>
                  <a:lnTo>
                    <a:pt x="6772" y="17637"/>
                  </a:lnTo>
                  <a:lnTo>
                    <a:pt x="6816" y="17682"/>
                  </a:lnTo>
                  <a:lnTo>
                    <a:pt x="7066" y="17682"/>
                  </a:lnTo>
                  <a:cubicBezTo>
                    <a:pt x="7066" y="17682"/>
                    <a:pt x="7146" y="17691"/>
                    <a:pt x="7146" y="17762"/>
                  </a:cubicBezTo>
                  <a:lnTo>
                    <a:pt x="7146" y="17762"/>
                  </a:lnTo>
                  <a:lnTo>
                    <a:pt x="7146" y="17807"/>
                  </a:lnTo>
                  <a:lnTo>
                    <a:pt x="6968" y="17807"/>
                  </a:lnTo>
                  <a:lnTo>
                    <a:pt x="6977" y="18128"/>
                  </a:lnTo>
                  <a:lnTo>
                    <a:pt x="7030" y="18128"/>
                  </a:lnTo>
                  <a:lnTo>
                    <a:pt x="7030" y="18244"/>
                  </a:lnTo>
                  <a:lnTo>
                    <a:pt x="6852" y="18244"/>
                  </a:lnTo>
                  <a:lnTo>
                    <a:pt x="6807" y="18199"/>
                  </a:lnTo>
                  <a:lnTo>
                    <a:pt x="6807" y="18092"/>
                  </a:lnTo>
                  <a:lnTo>
                    <a:pt x="6870" y="18092"/>
                  </a:lnTo>
                  <a:lnTo>
                    <a:pt x="6870" y="18056"/>
                  </a:lnTo>
                  <a:lnTo>
                    <a:pt x="6700" y="18056"/>
                  </a:lnTo>
                  <a:cubicBezTo>
                    <a:pt x="6656" y="17923"/>
                    <a:pt x="6459" y="17932"/>
                    <a:pt x="6459" y="17842"/>
                  </a:cubicBezTo>
                  <a:lnTo>
                    <a:pt x="6459" y="17842"/>
                  </a:lnTo>
                  <a:cubicBezTo>
                    <a:pt x="6459" y="17744"/>
                    <a:pt x="6558" y="17744"/>
                    <a:pt x="6558" y="17744"/>
                  </a:cubicBezTo>
                  <a:lnTo>
                    <a:pt x="6558" y="17744"/>
                  </a:lnTo>
                  <a:cubicBezTo>
                    <a:pt x="6558" y="17744"/>
                    <a:pt x="6531" y="17610"/>
                    <a:pt x="6352" y="17610"/>
                  </a:cubicBezTo>
                  <a:lnTo>
                    <a:pt x="6352" y="17610"/>
                  </a:lnTo>
                  <a:cubicBezTo>
                    <a:pt x="6174" y="17610"/>
                    <a:pt x="6138" y="17824"/>
                    <a:pt x="6138" y="17824"/>
                  </a:cubicBezTo>
                  <a:lnTo>
                    <a:pt x="6138" y="17824"/>
                  </a:lnTo>
                  <a:lnTo>
                    <a:pt x="6138" y="18012"/>
                  </a:lnTo>
                  <a:cubicBezTo>
                    <a:pt x="6138" y="18012"/>
                    <a:pt x="6111" y="18039"/>
                    <a:pt x="6085" y="18039"/>
                  </a:cubicBezTo>
                  <a:lnTo>
                    <a:pt x="6085" y="18039"/>
                  </a:lnTo>
                  <a:cubicBezTo>
                    <a:pt x="6058" y="17914"/>
                    <a:pt x="5719" y="17878"/>
                    <a:pt x="5719" y="18163"/>
                  </a:cubicBezTo>
                  <a:lnTo>
                    <a:pt x="5719" y="18163"/>
                  </a:lnTo>
                  <a:cubicBezTo>
                    <a:pt x="5719" y="18440"/>
                    <a:pt x="6022" y="18494"/>
                    <a:pt x="6022" y="18494"/>
                  </a:cubicBezTo>
                  <a:lnTo>
                    <a:pt x="6022" y="18494"/>
                  </a:lnTo>
                  <a:lnTo>
                    <a:pt x="6022" y="18556"/>
                  </a:lnTo>
                  <a:lnTo>
                    <a:pt x="6067" y="18556"/>
                  </a:lnTo>
                  <a:lnTo>
                    <a:pt x="6022" y="18610"/>
                  </a:lnTo>
                  <a:lnTo>
                    <a:pt x="5835" y="18610"/>
                  </a:lnTo>
                  <a:lnTo>
                    <a:pt x="5835" y="18931"/>
                  </a:lnTo>
                  <a:lnTo>
                    <a:pt x="5996" y="18931"/>
                  </a:lnTo>
                  <a:cubicBezTo>
                    <a:pt x="5996" y="19020"/>
                    <a:pt x="6085" y="19029"/>
                    <a:pt x="6085" y="19029"/>
                  </a:cubicBezTo>
                  <a:lnTo>
                    <a:pt x="6085" y="19029"/>
                  </a:lnTo>
                  <a:lnTo>
                    <a:pt x="6085" y="19109"/>
                  </a:lnTo>
                  <a:lnTo>
                    <a:pt x="5942" y="19109"/>
                  </a:lnTo>
                  <a:lnTo>
                    <a:pt x="5942" y="19404"/>
                  </a:lnTo>
                  <a:lnTo>
                    <a:pt x="6120" y="19404"/>
                  </a:lnTo>
                  <a:lnTo>
                    <a:pt x="6120" y="19519"/>
                  </a:lnTo>
                  <a:lnTo>
                    <a:pt x="6361" y="19519"/>
                  </a:lnTo>
                  <a:lnTo>
                    <a:pt x="6361" y="19582"/>
                  </a:lnTo>
                  <a:lnTo>
                    <a:pt x="6575" y="19582"/>
                  </a:lnTo>
                  <a:lnTo>
                    <a:pt x="6575" y="19644"/>
                  </a:lnTo>
                  <a:lnTo>
                    <a:pt x="1" y="19644"/>
                  </a:lnTo>
                  <a:lnTo>
                    <a:pt x="1" y="25059"/>
                  </a:lnTo>
                  <a:lnTo>
                    <a:pt x="14167" y="25059"/>
                  </a:lnTo>
                  <a:lnTo>
                    <a:pt x="14167" y="0"/>
                  </a:lnTo>
                  <a:close/>
                </a:path>
              </a:pathLst>
            </a:custGeom>
            <a:gradFill>
              <a:gsLst>
                <a:gs pos="0">
                  <a:schemeClr val="dk2"/>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709575" y="3374875"/>
              <a:ext cx="252492" cy="1287309"/>
            </a:xfrm>
            <a:custGeom>
              <a:avLst/>
              <a:gdLst/>
              <a:ahLst/>
              <a:cxnLst/>
              <a:rect l="l" t="t" r="r" b="b"/>
              <a:pathLst>
                <a:path w="1393" h="7102" extrusionOk="0">
                  <a:moveTo>
                    <a:pt x="1392" y="1"/>
                  </a:moveTo>
                  <a:lnTo>
                    <a:pt x="1392" y="7102"/>
                  </a:lnTo>
                  <a:lnTo>
                    <a:pt x="1" y="7102"/>
                  </a:lnTo>
                  <a:lnTo>
                    <a:pt x="1" y="1"/>
                  </a:lnTo>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696525" y="3389375"/>
              <a:ext cx="226572" cy="1258307"/>
            </a:xfrm>
            <a:custGeom>
              <a:avLst/>
              <a:gdLst/>
              <a:ahLst/>
              <a:cxnLst/>
              <a:rect l="l" t="t" r="r" b="b"/>
              <a:pathLst>
                <a:path w="1250" h="6942" extrusionOk="0">
                  <a:moveTo>
                    <a:pt x="1249" y="1"/>
                  </a:moveTo>
                  <a:lnTo>
                    <a:pt x="1249" y="6941"/>
                  </a:lnTo>
                  <a:lnTo>
                    <a:pt x="0" y="6941"/>
                  </a:lnTo>
                  <a:lnTo>
                    <a:pt x="0" y="1"/>
                  </a:lnTo>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324967" y="4091210"/>
              <a:ext cx="1151529" cy="342944"/>
            </a:xfrm>
            <a:custGeom>
              <a:avLst/>
              <a:gdLst/>
              <a:ahLst/>
              <a:cxnLst/>
              <a:rect l="l" t="t" r="r" b="b"/>
              <a:pathLst>
                <a:path w="6353" h="1892" extrusionOk="0">
                  <a:moveTo>
                    <a:pt x="6022" y="134"/>
                  </a:moveTo>
                  <a:lnTo>
                    <a:pt x="5960" y="134"/>
                  </a:lnTo>
                  <a:lnTo>
                    <a:pt x="5960" y="1"/>
                  </a:lnTo>
                  <a:lnTo>
                    <a:pt x="1" y="1"/>
                  </a:lnTo>
                  <a:lnTo>
                    <a:pt x="1" y="1892"/>
                  </a:lnTo>
                  <a:lnTo>
                    <a:pt x="5960" y="1892"/>
                  </a:lnTo>
                  <a:lnTo>
                    <a:pt x="5960" y="1758"/>
                  </a:lnTo>
                  <a:lnTo>
                    <a:pt x="6022" y="1758"/>
                  </a:lnTo>
                  <a:lnTo>
                    <a:pt x="6352" y="1348"/>
                  </a:lnTo>
                  <a:lnTo>
                    <a:pt x="6352" y="554"/>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324967" y="4128368"/>
              <a:ext cx="1122346" cy="268627"/>
            </a:xfrm>
            <a:custGeom>
              <a:avLst/>
              <a:gdLst/>
              <a:ahLst/>
              <a:cxnLst/>
              <a:rect l="l" t="t" r="r" b="b"/>
              <a:pathLst>
                <a:path w="6192" h="1482" extrusionOk="0">
                  <a:moveTo>
                    <a:pt x="6192" y="429"/>
                  </a:moveTo>
                  <a:lnTo>
                    <a:pt x="6192" y="1054"/>
                  </a:lnTo>
                  <a:lnTo>
                    <a:pt x="5951" y="1348"/>
                  </a:lnTo>
                  <a:lnTo>
                    <a:pt x="5790" y="1348"/>
                  </a:lnTo>
                  <a:lnTo>
                    <a:pt x="5790" y="1482"/>
                  </a:lnTo>
                  <a:lnTo>
                    <a:pt x="1" y="1482"/>
                  </a:lnTo>
                  <a:lnTo>
                    <a:pt x="1" y="1"/>
                  </a:lnTo>
                  <a:lnTo>
                    <a:pt x="5790" y="1"/>
                  </a:lnTo>
                  <a:lnTo>
                    <a:pt x="5790" y="135"/>
                  </a:lnTo>
                  <a:lnTo>
                    <a:pt x="5951" y="1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251893" y="2647301"/>
              <a:ext cx="362334" cy="1397152"/>
            </a:xfrm>
            <a:custGeom>
              <a:avLst/>
              <a:gdLst/>
              <a:ahLst/>
              <a:cxnLst/>
              <a:rect l="l" t="t" r="r" b="b"/>
              <a:pathLst>
                <a:path w="1999" h="7708" extrusionOk="0">
                  <a:moveTo>
                    <a:pt x="0" y="0"/>
                  </a:moveTo>
                  <a:lnTo>
                    <a:pt x="1999" y="0"/>
                  </a:lnTo>
                  <a:lnTo>
                    <a:pt x="1999" y="7708"/>
                  </a:lnTo>
                  <a:lnTo>
                    <a:pt x="0" y="7708"/>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221260" y="2684459"/>
              <a:ext cx="299437" cy="1322835"/>
            </a:xfrm>
            <a:custGeom>
              <a:avLst/>
              <a:gdLst/>
              <a:ahLst/>
              <a:cxnLst/>
              <a:rect l="l" t="t" r="r" b="b"/>
              <a:pathLst>
                <a:path w="1652" h="7298" extrusionOk="0">
                  <a:moveTo>
                    <a:pt x="1651" y="7298"/>
                  </a:moveTo>
                  <a:lnTo>
                    <a:pt x="1" y="7298"/>
                  </a:lnTo>
                  <a:lnTo>
                    <a:pt x="1" y="0"/>
                  </a:lnTo>
                  <a:lnTo>
                    <a:pt x="1651"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709575" y="3350586"/>
              <a:ext cx="252492" cy="181"/>
            </a:xfrm>
            <a:custGeom>
              <a:avLst/>
              <a:gdLst/>
              <a:ahLst/>
              <a:cxnLst/>
              <a:rect l="l" t="t" r="r" b="b"/>
              <a:pathLst>
                <a:path w="1393" h="1" extrusionOk="0">
                  <a:moveTo>
                    <a:pt x="1" y="1"/>
                  </a:moveTo>
                  <a:lnTo>
                    <a:pt x="1392" y="1"/>
                  </a:lnTo>
                </a:path>
              </a:pathLst>
            </a:custGeom>
            <a:solidFill>
              <a:srgbClr val="C82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696525" y="3365268"/>
              <a:ext cx="226572" cy="181"/>
            </a:xfrm>
            <a:custGeom>
              <a:avLst/>
              <a:gdLst/>
              <a:ahLst/>
              <a:cxnLst/>
              <a:rect l="l" t="t" r="r" b="b"/>
              <a:pathLst>
                <a:path w="1250" h="1" extrusionOk="0">
                  <a:moveTo>
                    <a:pt x="0" y="0"/>
                  </a:moveTo>
                  <a:lnTo>
                    <a:pt x="1249" y="0"/>
                  </a:lnTo>
                </a:path>
              </a:pathLst>
            </a:custGeom>
            <a:solidFill>
              <a:srgbClr val="C82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055601" y="3792133"/>
              <a:ext cx="203915" cy="661418"/>
            </a:xfrm>
            <a:custGeom>
              <a:avLst/>
              <a:gdLst/>
              <a:ahLst/>
              <a:cxnLst/>
              <a:rect l="l" t="t" r="r" b="b"/>
              <a:pathLst>
                <a:path w="1125" h="3649" extrusionOk="0">
                  <a:moveTo>
                    <a:pt x="1" y="0"/>
                  </a:moveTo>
                  <a:lnTo>
                    <a:pt x="1125" y="0"/>
                  </a:lnTo>
                  <a:lnTo>
                    <a:pt x="1125" y="3649"/>
                  </a:lnTo>
                  <a:lnTo>
                    <a:pt x="1" y="36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041100" y="3809896"/>
              <a:ext cx="174913" cy="627522"/>
            </a:xfrm>
            <a:custGeom>
              <a:avLst/>
              <a:gdLst/>
              <a:ahLst/>
              <a:cxnLst/>
              <a:rect l="l" t="t" r="r" b="b"/>
              <a:pathLst>
                <a:path w="965" h="3462" extrusionOk="0">
                  <a:moveTo>
                    <a:pt x="964" y="3462"/>
                  </a:moveTo>
                  <a:lnTo>
                    <a:pt x="1" y="3462"/>
                  </a:lnTo>
                  <a:lnTo>
                    <a:pt x="1" y="0"/>
                  </a:lnTo>
                  <a:lnTo>
                    <a:pt x="9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203497" y="1916010"/>
              <a:ext cx="281674" cy="428680"/>
            </a:xfrm>
            <a:custGeom>
              <a:avLst/>
              <a:gdLst/>
              <a:ahLst/>
              <a:cxnLst/>
              <a:rect l="l" t="t" r="r" b="b"/>
              <a:pathLst>
                <a:path w="1554" h="2365" extrusionOk="0">
                  <a:moveTo>
                    <a:pt x="1" y="0"/>
                  </a:moveTo>
                  <a:lnTo>
                    <a:pt x="1553" y="0"/>
                  </a:lnTo>
                  <a:lnTo>
                    <a:pt x="1553" y="2364"/>
                  </a:lnTo>
                  <a:lnTo>
                    <a:pt x="1" y="2364"/>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177576" y="1940117"/>
              <a:ext cx="229835" cy="380283"/>
            </a:xfrm>
            <a:custGeom>
              <a:avLst/>
              <a:gdLst/>
              <a:ahLst/>
              <a:cxnLst/>
              <a:rect l="l" t="t" r="r" b="b"/>
              <a:pathLst>
                <a:path w="1268" h="2098" extrusionOk="0">
                  <a:moveTo>
                    <a:pt x="1" y="1"/>
                  </a:moveTo>
                  <a:lnTo>
                    <a:pt x="1268" y="1"/>
                  </a:lnTo>
                  <a:lnTo>
                    <a:pt x="1268" y="2097"/>
                  </a:lnTo>
                  <a:lnTo>
                    <a:pt x="1" y="2097"/>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706313" y="2904326"/>
              <a:ext cx="249229" cy="278415"/>
            </a:xfrm>
            <a:custGeom>
              <a:avLst/>
              <a:gdLst/>
              <a:ahLst/>
              <a:cxnLst/>
              <a:rect l="l" t="t" r="r" b="b"/>
              <a:pathLst>
                <a:path w="1375" h="1536" extrusionOk="0">
                  <a:moveTo>
                    <a:pt x="1" y="1"/>
                  </a:moveTo>
                  <a:lnTo>
                    <a:pt x="1374" y="1"/>
                  </a:lnTo>
                  <a:lnTo>
                    <a:pt x="1374" y="1535"/>
                  </a:lnTo>
                  <a:lnTo>
                    <a:pt x="1" y="15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688549" y="2920458"/>
              <a:ext cx="215334" cy="245970"/>
            </a:xfrm>
            <a:custGeom>
              <a:avLst/>
              <a:gdLst/>
              <a:ahLst/>
              <a:cxnLst/>
              <a:rect l="l" t="t" r="r" b="b"/>
              <a:pathLst>
                <a:path w="1188" h="1357" extrusionOk="0">
                  <a:moveTo>
                    <a:pt x="1" y="1"/>
                  </a:moveTo>
                  <a:lnTo>
                    <a:pt x="1187" y="1"/>
                  </a:lnTo>
                  <a:lnTo>
                    <a:pt x="1187" y="1357"/>
                  </a:lnTo>
                  <a:lnTo>
                    <a:pt x="1" y="1357"/>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098366" y="1004370"/>
              <a:ext cx="176545" cy="713258"/>
            </a:xfrm>
            <a:custGeom>
              <a:avLst/>
              <a:gdLst/>
              <a:ahLst/>
              <a:cxnLst/>
              <a:rect l="l" t="t" r="r" b="b"/>
              <a:pathLst>
                <a:path w="974" h="3935" extrusionOk="0">
                  <a:moveTo>
                    <a:pt x="1" y="0"/>
                  </a:moveTo>
                  <a:lnTo>
                    <a:pt x="973" y="0"/>
                  </a:lnTo>
                  <a:lnTo>
                    <a:pt x="973" y="3935"/>
                  </a:lnTo>
                  <a:lnTo>
                    <a:pt x="1" y="39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090209" y="1015608"/>
              <a:ext cx="160232" cy="690782"/>
            </a:xfrm>
            <a:custGeom>
              <a:avLst/>
              <a:gdLst/>
              <a:ahLst/>
              <a:cxnLst/>
              <a:rect l="l" t="t" r="r" b="b"/>
              <a:pathLst>
                <a:path w="884" h="3811" extrusionOk="0">
                  <a:moveTo>
                    <a:pt x="0" y="1"/>
                  </a:moveTo>
                  <a:lnTo>
                    <a:pt x="884" y="1"/>
                  </a:lnTo>
                  <a:lnTo>
                    <a:pt x="884" y="3810"/>
                  </a:lnTo>
                  <a:lnTo>
                    <a:pt x="0" y="381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173602" y="3714554"/>
              <a:ext cx="365596" cy="17945"/>
            </a:xfrm>
            <a:custGeom>
              <a:avLst/>
              <a:gdLst/>
              <a:ahLst/>
              <a:cxnLst/>
              <a:rect l="l" t="t" r="r" b="b"/>
              <a:pathLst>
                <a:path w="2017" h="99" extrusionOk="0">
                  <a:moveTo>
                    <a:pt x="0" y="98"/>
                  </a:moveTo>
                  <a:lnTo>
                    <a:pt x="2017" y="98"/>
                  </a:lnTo>
                  <a:lnTo>
                    <a:pt x="2017"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144600" y="3732317"/>
              <a:ext cx="336595" cy="19576"/>
            </a:xfrm>
            <a:custGeom>
              <a:avLst/>
              <a:gdLst/>
              <a:ahLst/>
              <a:cxnLst/>
              <a:rect l="l" t="t" r="r" b="b"/>
              <a:pathLst>
                <a:path w="1857" h="108" extrusionOk="0">
                  <a:moveTo>
                    <a:pt x="1" y="107"/>
                  </a:moveTo>
                  <a:lnTo>
                    <a:pt x="1857" y="107"/>
                  </a:lnTo>
                  <a:lnTo>
                    <a:pt x="1857"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005392" y="2825116"/>
              <a:ext cx="197389" cy="1947095"/>
            </a:xfrm>
            <a:custGeom>
              <a:avLst/>
              <a:gdLst/>
              <a:ahLst/>
              <a:cxnLst/>
              <a:rect l="l" t="t" r="r" b="b"/>
              <a:pathLst>
                <a:path w="1089" h="10742" extrusionOk="0">
                  <a:moveTo>
                    <a:pt x="1089" y="1"/>
                  </a:moveTo>
                  <a:lnTo>
                    <a:pt x="1089" y="10741"/>
                  </a:lnTo>
                  <a:lnTo>
                    <a:pt x="9" y="10741"/>
                  </a:lnTo>
                  <a:lnTo>
                    <a:pt x="9" y="2909"/>
                  </a:lnTo>
                  <a:cubicBezTo>
                    <a:pt x="45" y="2873"/>
                    <a:pt x="143" y="2793"/>
                    <a:pt x="205" y="2793"/>
                  </a:cubicBezTo>
                  <a:cubicBezTo>
                    <a:pt x="286" y="2793"/>
                    <a:pt x="339" y="2846"/>
                    <a:pt x="339" y="2846"/>
                  </a:cubicBezTo>
                  <a:lnTo>
                    <a:pt x="419" y="2846"/>
                  </a:lnTo>
                  <a:cubicBezTo>
                    <a:pt x="419" y="2579"/>
                    <a:pt x="196" y="2436"/>
                    <a:pt x="196" y="2436"/>
                  </a:cubicBezTo>
                  <a:cubicBezTo>
                    <a:pt x="196" y="2436"/>
                    <a:pt x="27" y="2338"/>
                    <a:pt x="27" y="2150"/>
                  </a:cubicBezTo>
                  <a:cubicBezTo>
                    <a:pt x="27" y="1972"/>
                    <a:pt x="143" y="1927"/>
                    <a:pt x="143" y="1927"/>
                  </a:cubicBezTo>
                  <a:lnTo>
                    <a:pt x="268" y="1927"/>
                  </a:lnTo>
                  <a:lnTo>
                    <a:pt x="268" y="1838"/>
                  </a:lnTo>
                  <a:lnTo>
                    <a:pt x="375" y="1838"/>
                  </a:lnTo>
                  <a:lnTo>
                    <a:pt x="446" y="1767"/>
                  </a:lnTo>
                  <a:lnTo>
                    <a:pt x="330" y="1651"/>
                  </a:lnTo>
                  <a:lnTo>
                    <a:pt x="179" y="1651"/>
                  </a:lnTo>
                  <a:lnTo>
                    <a:pt x="179" y="1357"/>
                  </a:lnTo>
                  <a:cubicBezTo>
                    <a:pt x="179" y="1357"/>
                    <a:pt x="54" y="1312"/>
                    <a:pt x="9" y="1214"/>
                  </a:cubicBezTo>
                  <a:lnTo>
                    <a:pt x="9" y="1026"/>
                  </a:lnTo>
                  <a:cubicBezTo>
                    <a:pt x="36" y="982"/>
                    <a:pt x="72" y="964"/>
                    <a:pt x="72" y="964"/>
                  </a:cubicBezTo>
                  <a:lnTo>
                    <a:pt x="72" y="893"/>
                  </a:lnTo>
                  <a:cubicBezTo>
                    <a:pt x="0" y="857"/>
                    <a:pt x="27" y="768"/>
                    <a:pt x="27" y="768"/>
                  </a:cubicBezTo>
                  <a:cubicBezTo>
                    <a:pt x="89" y="598"/>
                    <a:pt x="321" y="589"/>
                    <a:pt x="446" y="634"/>
                  </a:cubicBezTo>
                  <a:cubicBezTo>
                    <a:pt x="580" y="670"/>
                    <a:pt x="625" y="554"/>
                    <a:pt x="535" y="500"/>
                  </a:cubicBezTo>
                  <a:cubicBezTo>
                    <a:pt x="455" y="456"/>
                    <a:pt x="419" y="348"/>
                    <a:pt x="473" y="259"/>
                  </a:cubicBezTo>
                  <a:cubicBezTo>
                    <a:pt x="526" y="170"/>
                    <a:pt x="687" y="179"/>
                    <a:pt x="750" y="241"/>
                  </a:cubicBezTo>
                  <a:cubicBezTo>
                    <a:pt x="750" y="72"/>
                    <a:pt x="857" y="18"/>
                    <a:pt x="964"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392551" y="4565021"/>
              <a:ext cx="635670" cy="29364"/>
            </a:xfrm>
            <a:custGeom>
              <a:avLst/>
              <a:gdLst/>
              <a:ahLst/>
              <a:cxnLst/>
              <a:rect l="l" t="t" r="r" b="b"/>
              <a:pathLst>
                <a:path w="3507" h="162" extrusionOk="0">
                  <a:moveTo>
                    <a:pt x="3506" y="1"/>
                  </a:moveTo>
                  <a:lnTo>
                    <a:pt x="0" y="1"/>
                  </a:lnTo>
                  <a:lnTo>
                    <a:pt x="0" y="161"/>
                  </a:lnTo>
                  <a:lnTo>
                    <a:pt x="3506"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824313" y="3258506"/>
              <a:ext cx="428674" cy="17945"/>
            </a:xfrm>
            <a:custGeom>
              <a:avLst/>
              <a:gdLst/>
              <a:ahLst/>
              <a:cxnLst/>
              <a:rect l="l" t="t" r="r" b="b"/>
              <a:pathLst>
                <a:path w="2365" h="99" extrusionOk="0">
                  <a:moveTo>
                    <a:pt x="0" y="98"/>
                  </a:moveTo>
                  <a:lnTo>
                    <a:pt x="2364" y="98"/>
                  </a:lnTo>
                  <a:lnTo>
                    <a:pt x="2364"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814706" y="3276270"/>
              <a:ext cx="419067" cy="19576"/>
            </a:xfrm>
            <a:custGeom>
              <a:avLst/>
              <a:gdLst/>
              <a:ahLst/>
              <a:cxnLst/>
              <a:rect l="l" t="t" r="r" b="b"/>
              <a:pathLst>
                <a:path w="2312" h="108" extrusionOk="0">
                  <a:moveTo>
                    <a:pt x="1" y="108"/>
                  </a:moveTo>
                  <a:lnTo>
                    <a:pt x="2311" y="108"/>
                  </a:lnTo>
                  <a:lnTo>
                    <a:pt x="2311"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636709" y="3206666"/>
              <a:ext cx="105311" cy="119994"/>
            </a:xfrm>
            <a:custGeom>
              <a:avLst/>
              <a:gdLst/>
              <a:ahLst/>
              <a:cxnLst/>
              <a:rect l="l" t="t" r="r" b="b"/>
              <a:pathLst>
                <a:path w="581" h="662" extrusionOk="0">
                  <a:moveTo>
                    <a:pt x="0" y="661"/>
                  </a:moveTo>
                  <a:lnTo>
                    <a:pt x="580" y="661"/>
                  </a:lnTo>
                  <a:lnTo>
                    <a:pt x="580" y="1"/>
                  </a:lnTo>
                  <a:lnTo>
                    <a:pt x="0" y="1"/>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636709" y="3206666"/>
              <a:ext cx="105311" cy="26101"/>
            </a:xfrm>
            <a:custGeom>
              <a:avLst/>
              <a:gdLst/>
              <a:ahLst/>
              <a:cxnLst/>
              <a:rect l="l" t="t" r="r" b="b"/>
              <a:pathLst>
                <a:path w="581" h="144" extrusionOk="0">
                  <a:moveTo>
                    <a:pt x="580" y="144"/>
                  </a:moveTo>
                  <a:lnTo>
                    <a:pt x="0" y="144"/>
                  </a:lnTo>
                  <a:lnTo>
                    <a:pt x="0" y="1"/>
                  </a:lnTo>
                  <a:lnTo>
                    <a:pt x="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583418" y="2359462"/>
              <a:ext cx="191045" cy="2412752"/>
            </a:xfrm>
            <a:custGeom>
              <a:avLst/>
              <a:gdLst/>
              <a:ahLst/>
              <a:cxnLst/>
              <a:rect l="l" t="t" r="r" b="b"/>
              <a:pathLst>
                <a:path w="1054" h="13311" extrusionOk="0">
                  <a:moveTo>
                    <a:pt x="1053" y="0"/>
                  </a:moveTo>
                  <a:lnTo>
                    <a:pt x="1053" y="13310"/>
                  </a:lnTo>
                  <a:lnTo>
                    <a:pt x="1" y="13310"/>
                  </a:lnTo>
                  <a:lnTo>
                    <a:pt x="1" y="1776"/>
                  </a:lnTo>
                  <a:cubicBezTo>
                    <a:pt x="1" y="1776"/>
                    <a:pt x="9" y="1776"/>
                    <a:pt x="9" y="1784"/>
                  </a:cubicBezTo>
                  <a:cubicBezTo>
                    <a:pt x="99" y="1847"/>
                    <a:pt x="420" y="2123"/>
                    <a:pt x="322" y="2373"/>
                  </a:cubicBezTo>
                  <a:cubicBezTo>
                    <a:pt x="571" y="2382"/>
                    <a:pt x="563" y="2596"/>
                    <a:pt x="563" y="2596"/>
                  </a:cubicBezTo>
                  <a:cubicBezTo>
                    <a:pt x="563" y="2596"/>
                    <a:pt x="536" y="2570"/>
                    <a:pt x="491" y="2605"/>
                  </a:cubicBezTo>
                  <a:cubicBezTo>
                    <a:pt x="438" y="2641"/>
                    <a:pt x="420" y="2801"/>
                    <a:pt x="580" y="2801"/>
                  </a:cubicBezTo>
                  <a:cubicBezTo>
                    <a:pt x="741" y="2801"/>
                    <a:pt x="768" y="2686"/>
                    <a:pt x="750" y="2578"/>
                  </a:cubicBezTo>
                  <a:cubicBezTo>
                    <a:pt x="732" y="2471"/>
                    <a:pt x="563" y="2043"/>
                    <a:pt x="563" y="1883"/>
                  </a:cubicBezTo>
                  <a:cubicBezTo>
                    <a:pt x="563" y="1713"/>
                    <a:pt x="661" y="1651"/>
                    <a:pt x="661" y="1651"/>
                  </a:cubicBezTo>
                  <a:lnTo>
                    <a:pt x="661" y="1544"/>
                  </a:lnTo>
                  <a:lnTo>
                    <a:pt x="866" y="1544"/>
                  </a:lnTo>
                  <a:lnTo>
                    <a:pt x="866" y="1472"/>
                  </a:lnTo>
                  <a:lnTo>
                    <a:pt x="1018" y="1472"/>
                  </a:lnTo>
                  <a:lnTo>
                    <a:pt x="1018" y="1401"/>
                  </a:lnTo>
                  <a:lnTo>
                    <a:pt x="830" y="1401"/>
                  </a:lnTo>
                  <a:lnTo>
                    <a:pt x="830" y="1267"/>
                  </a:lnTo>
                  <a:lnTo>
                    <a:pt x="696" y="1267"/>
                  </a:lnTo>
                  <a:lnTo>
                    <a:pt x="696" y="946"/>
                  </a:lnTo>
                  <a:lnTo>
                    <a:pt x="571" y="946"/>
                  </a:lnTo>
                  <a:lnTo>
                    <a:pt x="571" y="794"/>
                  </a:lnTo>
                  <a:lnTo>
                    <a:pt x="429" y="794"/>
                  </a:lnTo>
                  <a:lnTo>
                    <a:pt x="429" y="428"/>
                  </a:lnTo>
                  <a:lnTo>
                    <a:pt x="268" y="428"/>
                  </a:lnTo>
                  <a:lnTo>
                    <a:pt x="268" y="232"/>
                  </a:lnTo>
                  <a:lnTo>
                    <a:pt x="90" y="232"/>
                  </a:lnTo>
                  <a:close/>
                </a:path>
              </a:pathLst>
            </a:custGeom>
            <a:gradFill>
              <a:gsLst>
                <a:gs pos="0">
                  <a:srgbClr val="FFFFFF">
                    <a:alpha val="0"/>
                  </a:srgbClr>
                </a:gs>
                <a:gs pos="100000">
                  <a:srgbClr val="001C38">
                    <a:alpha val="28235"/>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362125" y="3782345"/>
              <a:ext cx="1229107" cy="84286"/>
            </a:xfrm>
            <a:custGeom>
              <a:avLst/>
              <a:gdLst/>
              <a:ahLst/>
              <a:cxnLst/>
              <a:rect l="l" t="t" r="r" b="b"/>
              <a:pathLst>
                <a:path w="6781" h="465" extrusionOk="0">
                  <a:moveTo>
                    <a:pt x="0" y="465"/>
                  </a:moveTo>
                  <a:lnTo>
                    <a:pt x="6780" y="465"/>
                  </a:lnTo>
                  <a:lnTo>
                    <a:pt x="6780"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362125" y="3782345"/>
              <a:ext cx="1229107" cy="19576"/>
            </a:xfrm>
            <a:custGeom>
              <a:avLst/>
              <a:gdLst/>
              <a:ahLst/>
              <a:cxnLst/>
              <a:rect l="l" t="t" r="r" b="b"/>
              <a:pathLst>
                <a:path w="6781" h="108" extrusionOk="0">
                  <a:moveTo>
                    <a:pt x="6780" y="108"/>
                  </a:moveTo>
                  <a:lnTo>
                    <a:pt x="0" y="108"/>
                  </a:lnTo>
                  <a:lnTo>
                    <a:pt x="0" y="1"/>
                  </a:lnTo>
                  <a:lnTo>
                    <a:pt x="67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324967" y="3866449"/>
              <a:ext cx="1191949" cy="81023"/>
            </a:xfrm>
            <a:custGeom>
              <a:avLst/>
              <a:gdLst/>
              <a:ahLst/>
              <a:cxnLst/>
              <a:rect l="l" t="t" r="r" b="b"/>
              <a:pathLst>
                <a:path w="6576" h="447" extrusionOk="0">
                  <a:moveTo>
                    <a:pt x="6575" y="447"/>
                  </a:moveTo>
                  <a:lnTo>
                    <a:pt x="1" y="447"/>
                  </a:lnTo>
                  <a:lnTo>
                    <a:pt x="1" y="1"/>
                  </a:lnTo>
                  <a:lnTo>
                    <a:pt x="6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413577" y="4527863"/>
              <a:ext cx="659959" cy="37340"/>
            </a:xfrm>
            <a:custGeom>
              <a:avLst/>
              <a:gdLst/>
              <a:ahLst/>
              <a:cxnLst/>
              <a:rect l="l" t="t" r="r" b="b"/>
              <a:pathLst>
                <a:path w="3641" h="206" extrusionOk="0">
                  <a:moveTo>
                    <a:pt x="0" y="206"/>
                  </a:moveTo>
                  <a:lnTo>
                    <a:pt x="3640" y="206"/>
                  </a:lnTo>
                  <a:lnTo>
                    <a:pt x="3640"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413577" y="4514812"/>
              <a:ext cx="669565" cy="27733"/>
            </a:xfrm>
            <a:custGeom>
              <a:avLst/>
              <a:gdLst/>
              <a:ahLst/>
              <a:cxnLst/>
              <a:rect l="l" t="t" r="r" b="b"/>
              <a:pathLst>
                <a:path w="3694" h="153" extrusionOk="0">
                  <a:moveTo>
                    <a:pt x="0" y="153"/>
                  </a:moveTo>
                  <a:lnTo>
                    <a:pt x="3694" y="153"/>
                  </a:lnTo>
                  <a:lnTo>
                    <a:pt x="3694"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413577" y="4514812"/>
              <a:ext cx="669565" cy="5075"/>
            </a:xfrm>
            <a:custGeom>
              <a:avLst/>
              <a:gdLst/>
              <a:ahLst/>
              <a:cxnLst/>
              <a:rect l="l" t="t" r="r" b="b"/>
              <a:pathLst>
                <a:path w="3694" h="28" extrusionOk="0">
                  <a:moveTo>
                    <a:pt x="3694" y="28"/>
                  </a:moveTo>
                  <a:lnTo>
                    <a:pt x="0" y="28"/>
                  </a:lnTo>
                  <a:lnTo>
                    <a:pt x="0" y="1"/>
                  </a:lnTo>
                  <a:lnTo>
                    <a:pt x="3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392551" y="2500468"/>
              <a:ext cx="635670" cy="53472"/>
            </a:xfrm>
            <a:custGeom>
              <a:avLst/>
              <a:gdLst/>
              <a:ahLst/>
              <a:cxnLst/>
              <a:rect l="l" t="t" r="r" b="b"/>
              <a:pathLst>
                <a:path w="3507" h="295" extrusionOk="0">
                  <a:moveTo>
                    <a:pt x="3506" y="0"/>
                  </a:moveTo>
                  <a:lnTo>
                    <a:pt x="0" y="0"/>
                  </a:lnTo>
                  <a:lnTo>
                    <a:pt x="0" y="295"/>
                  </a:lnTo>
                  <a:lnTo>
                    <a:pt x="3506" y="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392550" y="2375430"/>
              <a:ext cx="635679" cy="55275"/>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407233" y="4139788"/>
              <a:ext cx="656696" cy="56734"/>
            </a:xfrm>
            <a:custGeom>
              <a:avLst/>
              <a:gdLst/>
              <a:ahLst/>
              <a:cxnLst/>
              <a:rect l="l" t="t" r="r" b="b"/>
              <a:pathLst>
                <a:path w="3623" h="313" extrusionOk="0">
                  <a:moveTo>
                    <a:pt x="1" y="313"/>
                  </a:moveTo>
                  <a:lnTo>
                    <a:pt x="3623" y="313"/>
                  </a:lnTo>
                  <a:lnTo>
                    <a:pt x="3623"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407233" y="4139788"/>
              <a:ext cx="656696" cy="11419"/>
            </a:xfrm>
            <a:custGeom>
              <a:avLst/>
              <a:gdLst/>
              <a:ahLst/>
              <a:cxnLst/>
              <a:rect l="l" t="t" r="r" b="b"/>
              <a:pathLst>
                <a:path w="3623" h="63" extrusionOk="0">
                  <a:moveTo>
                    <a:pt x="3623" y="63"/>
                  </a:moveTo>
                  <a:lnTo>
                    <a:pt x="1" y="63"/>
                  </a:lnTo>
                  <a:lnTo>
                    <a:pt x="1" y="0"/>
                  </a:lnTo>
                  <a:lnTo>
                    <a:pt x="36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133181" y="4550520"/>
              <a:ext cx="325176" cy="29183"/>
            </a:xfrm>
            <a:custGeom>
              <a:avLst/>
              <a:gdLst/>
              <a:ahLst/>
              <a:cxnLst/>
              <a:rect l="l" t="t" r="r" b="b"/>
              <a:pathLst>
                <a:path w="1794" h="161" extrusionOk="0">
                  <a:moveTo>
                    <a:pt x="1794" y="0"/>
                  </a:moveTo>
                  <a:lnTo>
                    <a:pt x="0" y="0"/>
                  </a:lnTo>
                  <a:lnTo>
                    <a:pt x="0" y="161"/>
                  </a:lnTo>
                  <a:lnTo>
                    <a:pt x="1794"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4147681" y="4495418"/>
              <a:ext cx="339677" cy="55284"/>
            </a:xfrm>
            <a:custGeom>
              <a:avLst/>
              <a:gdLst/>
              <a:ahLst/>
              <a:cxnLst/>
              <a:rect l="l" t="t" r="r" b="b"/>
              <a:pathLst>
                <a:path w="1874" h="305" extrusionOk="0">
                  <a:moveTo>
                    <a:pt x="0" y="304"/>
                  </a:moveTo>
                  <a:lnTo>
                    <a:pt x="1874" y="304"/>
                  </a:lnTo>
                  <a:lnTo>
                    <a:pt x="1874"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4147681" y="4495418"/>
              <a:ext cx="339677" cy="13232"/>
            </a:xfrm>
            <a:custGeom>
              <a:avLst/>
              <a:gdLst/>
              <a:ahLst/>
              <a:cxnLst/>
              <a:rect l="l" t="t" r="r" b="b"/>
              <a:pathLst>
                <a:path w="1874" h="73" extrusionOk="0">
                  <a:moveTo>
                    <a:pt x="1874" y="72"/>
                  </a:moveTo>
                  <a:lnTo>
                    <a:pt x="0" y="72"/>
                  </a:lnTo>
                  <a:lnTo>
                    <a:pt x="0" y="1"/>
                  </a:lnTo>
                  <a:lnTo>
                    <a:pt x="18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124105" y="1743363"/>
              <a:ext cx="105129" cy="121444"/>
            </a:xfrm>
            <a:custGeom>
              <a:avLst/>
              <a:gdLst/>
              <a:ahLst/>
              <a:cxnLst/>
              <a:rect l="l" t="t" r="r" b="b"/>
              <a:pathLst>
                <a:path w="580" h="670" extrusionOk="0">
                  <a:moveTo>
                    <a:pt x="0" y="669"/>
                  </a:moveTo>
                  <a:lnTo>
                    <a:pt x="580" y="669"/>
                  </a:lnTo>
                  <a:lnTo>
                    <a:pt x="580" y="0"/>
                  </a:ln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124105" y="1743363"/>
              <a:ext cx="105129" cy="27733"/>
            </a:xfrm>
            <a:custGeom>
              <a:avLst/>
              <a:gdLst/>
              <a:ahLst/>
              <a:cxnLst/>
              <a:rect l="l" t="t" r="r" b="b"/>
              <a:pathLst>
                <a:path w="580" h="153" extrusionOk="0">
                  <a:moveTo>
                    <a:pt x="580" y="152"/>
                  </a:moveTo>
                  <a:lnTo>
                    <a:pt x="0" y="152"/>
                  </a:lnTo>
                  <a:lnTo>
                    <a:pt x="0" y="0"/>
                  </a:lnTo>
                  <a:lnTo>
                    <a:pt x="5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871972" y="2574435"/>
              <a:ext cx="123074" cy="77761"/>
            </a:xfrm>
            <a:custGeom>
              <a:avLst/>
              <a:gdLst/>
              <a:ahLst/>
              <a:cxnLst/>
              <a:rect l="l" t="t" r="r" b="b"/>
              <a:pathLst>
                <a:path w="679" h="429" extrusionOk="0">
                  <a:moveTo>
                    <a:pt x="215" y="1"/>
                  </a:moveTo>
                  <a:cubicBezTo>
                    <a:pt x="99" y="1"/>
                    <a:pt x="1" y="90"/>
                    <a:pt x="1" y="215"/>
                  </a:cubicBezTo>
                  <a:lnTo>
                    <a:pt x="1" y="215"/>
                  </a:lnTo>
                  <a:cubicBezTo>
                    <a:pt x="1" y="331"/>
                    <a:pt x="99" y="429"/>
                    <a:pt x="215" y="429"/>
                  </a:cubicBezTo>
                  <a:lnTo>
                    <a:pt x="215" y="429"/>
                  </a:lnTo>
                  <a:lnTo>
                    <a:pt x="465" y="429"/>
                  </a:lnTo>
                  <a:cubicBezTo>
                    <a:pt x="581" y="429"/>
                    <a:pt x="679" y="331"/>
                    <a:pt x="679" y="215"/>
                  </a:cubicBezTo>
                  <a:lnTo>
                    <a:pt x="679" y="215"/>
                  </a:lnTo>
                  <a:cubicBezTo>
                    <a:pt x="679" y="90"/>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871972" y="2660170"/>
              <a:ext cx="123074" cy="77761"/>
            </a:xfrm>
            <a:custGeom>
              <a:avLst/>
              <a:gdLst/>
              <a:ahLst/>
              <a:cxnLst/>
              <a:rect l="l" t="t" r="r" b="b"/>
              <a:pathLst>
                <a:path w="679" h="429" extrusionOk="0">
                  <a:moveTo>
                    <a:pt x="215" y="1"/>
                  </a:moveTo>
                  <a:cubicBezTo>
                    <a:pt x="99" y="1"/>
                    <a:pt x="1" y="99"/>
                    <a:pt x="1" y="215"/>
                  </a:cubicBezTo>
                  <a:lnTo>
                    <a:pt x="1" y="215"/>
                  </a:lnTo>
                  <a:cubicBezTo>
                    <a:pt x="1" y="340"/>
                    <a:pt x="99" y="429"/>
                    <a:pt x="215" y="429"/>
                  </a:cubicBezTo>
                  <a:lnTo>
                    <a:pt x="215" y="429"/>
                  </a:lnTo>
                  <a:lnTo>
                    <a:pt x="465" y="429"/>
                  </a:lnTo>
                  <a:cubicBezTo>
                    <a:pt x="581" y="429"/>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871972" y="2179939"/>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871972" y="2092572"/>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871972" y="2005206"/>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871972" y="1918020"/>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56" y="437"/>
                  </a:lnTo>
                  <a:cubicBezTo>
                    <a:pt x="581" y="437"/>
                    <a:pt x="679" y="339"/>
                    <a:pt x="679" y="214"/>
                  </a:cubicBezTo>
                  <a:lnTo>
                    <a:pt x="679" y="214"/>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871972" y="2268756"/>
              <a:ext cx="123074" cy="77942"/>
            </a:xfrm>
            <a:custGeom>
              <a:avLst/>
              <a:gdLst/>
              <a:ahLst/>
              <a:cxnLst/>
              <a:rect l="l" t="t" r="r" b="b"/>
              <a:pathLst>
                <a:path w="679" h="430" extrusionOk="0">
                  <a:moveTo>
                    <a:pt x="215" y="1"/>
                  </a:moveTo>
                  <a:cubicBezTo>
                    <a:pt x="99" y="1"/>
                    <a:pt x="1" y="90"/>
                    <a:pt x="1" y="215"/>
                  </a:cubicBezTo>
                  <a:lnTo>
                    <a:pt x="1" y="215"/>
                  </a:lnTo>
                  <a:cubicBezTo>
                    <a:pt x="1" y="331"/>
                    <a:pt x="99" y="429"/>
                    <a:pt x="215" y="429"/>
                  </a:cubicBezTo>
                  <a:lnTo>
                    <a:pt x="215" y="429"/>
                  </a:lnTo>
                  <a:lnTo>
                    <a:pt x="456" y="429"/>
                  </a:lnTo>
                  <a:cubicBezTo>
                    <a:pt x="581" y="429"/>
                    <a:pt x="679" y="331"/>
                    <a:pt x="679" y="215"/>
                  </a:cubicBezTo>
                  <a:lnTo>
                    <a:pt x="679" y="215"/>
                  </a:lnTo>
                  <a:cubicBezTo>
                    <a:pt x="679" y="90"/>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871972" y="1550865"/>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871972" y="1463680"/>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2871972" y="1376313"/>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56" y="437"/>
                  </a:lnTo>
                  <a:cubicBezTo>
                    <a:pt x="581" y="437"/>
                    <a:pt x="679" y="339"/>
                    <a:pt x="679" y="214"/>
                  </a:cubicBezTo>
                  <a:lnTo>
                    <a:pt x="679" y="214"/>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871972" y="1288946"/>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871972" y="1201579"/>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56" y="429"/>
                  </a:lnTo>
                  <a:cubicBezTo>
                    <a:pt x="581" y="429"/>
                    <a:pt x="679" y="331"/>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871972" y="1112763"/>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2871972" y="1025396"/>
              <a:ext cx="123074" cy="79392"/>
            </a:xfrm>
            <a:custGeom>
              <a:avLst/>
              <a:gdLst/>
              <a:ahLst/>
              <a:cxnLst/>
              <a:rect l="l" t="t" r="r" b="b"/>
              <a:pathLst>
                <a:path w="679" h="438" extrusionOk="0">
                  <a:moveTo>
                    <a:pt x="215" y="0"/>
                  </a:moveTo>
                  <a:cubicBezTo>
                    <a:pt x="99" y="0"/>
                    <a:pt x="1" y="99"/>
                    <a:pt x="1" y="215"/>
                  </a:cubicBezTo>
                  <a:lnTo>
                    <a:pt x="1" y="215"/>
                  </a:lnTo>
                  <a:lnTo>
                    <a:pt x="1" y="215"/>
                  </a:lnTo>
                  <a:cubicBezTo>
                    <a:pt x="1" y="339"/>
                    <a:pt x="99" y="438"/>
                    <a:pt x="215" y="438"/>
                  </a:cubicBezTo>
                  <a:lnTo>
                    <a:pt x="215" y="438"/>
                  </a:lnTo>
                  <a:lnTo>
                    <a:pt x="456" y="438"/>
                  </a:lnTo>
                  <a:cubicBezTo>
                    <a:pt x="581" y="438"/>
                    <a:pt x="679" y="339"/>
                    <a:pt x="679" y="215"/>
                  </a:cubicBezTo>
                  <a:lnTo>
                    <a:pt x="679" y="215"/>
                  </a:lnTo>
                  <a:cubicBezTo>
                    <a:pt x="679" y="99"/>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871972" y="938029"/>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2871972" y="849212"/>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871972" y="761845"/>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2871972" y="674478"/>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2871972" y="585480"/>
              <a:ext cx="123074" cy="79573"/>
            </a:xfrm>
            <a:custGeom>
              <a:avLst/>
              <a:gdLst/>
              <a:ahLst/>
              <a:cxnLst/>
              <a:rect l="l" t="t" r="r" b="b"/>
              <a:pathLst>
                <a:path w="679" h="439"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2871972" y="498295"/>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2871972" y="410928"/>
              <a:ext cx="123074" cy="79392"/>
            </a:xfrm>
            <a:custGeom>
              <a:avLst/>
              <a:gdLst/>
              <a:ahLst/>
              <a:cxnLst/>
              <a:rect l="l" t="t" r="r" b="b"/>
              <a:pathLst>
                <a:path w="679" h="438" extrusionOk="0">
                  <a:moveTo>
                    <a:pt x="215" y="0"/>
                  </a:moveTo>
                  <a:cubicBezTo>
                    <a:pt x="99" y="0"/>
                    <a:pt x="1" y="99"/>
                    <a:pt x="1" y="215"/>
                  </a:cubicBezTo>
                  <a:lnTo>
                    <a:pt x="1" y="215"/>
                  </a:lnTo>
                  <a:cubicBezTo>
                    <a:pt x="1" y="339"/>
                    <a:pt x="99" y="438"/>
                    <a:pt x="215" y="438"/>
                  </a:cubicBezTo>
                  <a:lnTo>
                    <a:pt x="215" y="438"/>
                  </a:lnTo>
                  <a:lnTo>
                    <a:pt x="456" y="438"/>
                  </a:lnTo>
                  <a:cubicBezTo>
                    <a:pt x="581" y="438"/>
                    <a:pt x="679" y="339"/>
                    <a:pt x="679" y="215"/>
                  </a:cubicBezTo>
                  <a:lnTo>
                    <a:pt x="679" y="215"/>
                  </a:lnTo>
                  <a:cubicBezTo>
                    <a:pt x="679" y="99"/>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2871972" y="1638232"/>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871972" y="2747537"/>
              <a:ext cx="123074" cy="77761"/>
            </a:xfrm>
            <a:custGeom>
              <a:avLst/>
              <a:gdLst/>
              <a:ahLst/>
              <a:cxnLst/>
              <a:rect l="l" t="t" r="r" b="b"/>
              <a:pathLst>
                <a:path w="679" h="429" extrusionOk="0">
                  <a:moveTo>
                    <a:pt x="215" y="0"/>
                  </a:moveTo>
                  <a:cubicBezTo>
                    <a:pt x="99" y="0"/>
                    <a:pt x="1" y="98"/>
                    <a:pt x="1" y="214"/>
                  </a:cubicBezTo>
                  <a:lnTo>
                    <a:pt x="1" y="214"/>
                  </a:lnTo>
                  <a:cubicBezTo>
                    <a:pt x="1" y="330"/>
                    <a:pt x="99" y="429"/>
                    <a:pt x="215" y="429"/>
                  </a:cubicBezTo>
                  <a:lnTo>
                    <a:pt x="215" y="429"/>
                  </a:lnTo>
                  <a:lnTo>
                    <a:pt x="465" y="429"/>
                  </a:lnTo>
                  <a:cubicBezTo>
                    <a:pt x="581" y="429"/>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2871972" y="2833273"/>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65" y="437"/>
                  </a:lnTo>
                  <a:cubicBezTo>
                    <a:pt x="581" y="437"/>
                    <a:pt x="679" y="339"/>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2871972" y="2920458"/>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2871972" y="3006194"/>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65" y="438"/>
                  </a:lnTo>
                  <a:cubicBezTo>
                    <a:pt x="581" y="438"/>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871972" y="3093561"/>
              <a:ext cx="123074" cy="77761"/>
            </a:xfrm>
            <a:custGeom>
              <a:avLst/>
              <a:gdLst/>
              <a:ahLst/>
              <a:cxnLst/>
              <a:rect l="l" t="t" r="r" b="b"/>
              <a:pathLst>
                <a:path w="679" h="429" extrusionOk="0">
                  <a:moveTo>
                    <a:pt x="215" y="0"/>
                  </a:moveTo>
                  <a:cubicBezTo>
                    <a:pt x="99" y="0"/>
                    <a:pt x="1" y="99"/>
                    <a:pt x="1" y="215"/>
                  </a:cubicBezTo>
                  <a:lnTo>
                    <a:pt x="1" y="215"/>
                  </a:lnTo>
                  <a:cubicBezTo>
                    <a:pt x="1" y="330"/>
                    <a:pt x="99" y="429"/>
                    <a:pt x="215" y="429"/>
                  </a:cubicBezTo>
                  <a:lnTo>
                    <a:pt x="215" y="429"/>
                  </a:lnTo>
                  <a:lnTo>
                    <a:pt x="465" y="429"/>
                  </a:lnTo>
                  <a:cubicBezTo>
                    <a:pt x="581" y="429"/>
                    <a:pt x="679" y="330"/>
                    <a:pt x="679" y="215"/>
                  </a:cubicBezTo>
                  <a:lnTo>
                    <a:pt x="679" y="215"/>
                  </a:lnTo>
                  <a:cubicBezTo>
                    <a:pt x="679" y="99"/>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2871972" y="3179296"/>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65" y="437"/>
                  </a:lnTo>
                  <a:cubicBezTo>
                    <a:pt x="581" y="437"/>
                    <a:pt x="679" y="339"/>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2871972" y="3266482"/>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2871972" y="3352217"/>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65" y="438"/>
                  </a:lnTo>
                  <a:cubicBezTo>
                    <a:pt x="581" y="438"/>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871972" y="3439584"/>
              <a:ext cx="123074" cy="77761"/>
            </a:xfrm>
            <a:custGeom>
              <a:avLst/>
              <a:gdLst/>
              <a:ahLst/>
              <a:cxnLst/>
              <a:rect l="l" t="t" r="r" b="b"/>
              <a:pathLst>
                <a:path w="679" h="429"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2871972" y="3525320"/>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65" y="437"/>
                  </a:lnTo>
                  <a:cubicBezTo>
                    <a:pt x="581" y="437"/>
                    <a:pt x="679" y="339"/>
                    <a:pt x="679" y="223"/>
                  </a:cubicBezTo>
                  <a:lnTo>
                    <a:pt x="679" y="223"/>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871972" y="3612686"/>
              <a:ext cx="123074" cy="77761"/>
            </a:xfrm>
            <a:custGeom>
              <a:avLst/>
              <a:gdLst/>
              <a:ahLst/>
              <a:cxnLst/>
              <a:rect l="l" t="t" r="r" b="b"/>
              <a:pathLst>
                <a:path w="679" h="429" extrusionOk="0">
                  <a:moveTo>
                    <a:pt x="215" y="0"/>
                  </a:moveTo>
                  <a:cubicBezTo>
                    <a:pt x="99" y="0"/>
                    <a:pt x="1" y="98"/>
                    <a:pt x="1" y="214"/>
                  </a:cubicBezTo>
                  <a:lnTo>
                    <a:pt x="1" y="214"/>
                  </a:lnTo>
                  <a:cubicBezTo>
                    <a:pt x="1" y="330"/>
                    <a:pt x="99" y="428"/>
                    <a:pt x="215" y="428"/>
                  </a:cubicBezTo>
                  <a:lnTo>
                    <a:pt x="215" y="428"/>
                  </a:lnTo>
                  <a:lnTo>
                    <a:pt x="465" y="428"/>
                  </a:lnTo>
                  <a:cubicBezTo>
                    <a:pt x="581" y="428"/>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871972" y="3698241"/>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65" y="438"/>
                  </a:lnTo>
                  <a:cubicBezTo>
                    <a:pt x="581" y="438"/>
                    <a:pt x="679" y="340"/>
                    <a:pt x="679" y="224"/>
                  </a:cubicBezTo>
                  <a:lnTo>
                    <a:pt x="679" y="224"/>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871972" y="3785607"/>
              <a:ext cx="123074" cy="77761"/>
            </a:xfrm>
            <a:custGeom>
              <a:avLst/>
              <a:gdLst/>
              <a:ahLst/>
              <a:cxnLst/>
              <a:rect l="l" t="t" r="r" b="b"/>
              <a:pathLst>
                <a:path w="679" h="429"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871972" y="3871343"/>
              <a:ext cx="123074" cy="79392"/>
            </a:xfrm>
            <a:custGeom>
              <a:avLst/>
              <a:gdLst/>
              <a:ahLst/>
              <a:cxnLst/>
              <a:rect l="l" t="t" r="r" b="b"/>
              <a:pathLst>
                <a:path w="679" h="438" extrusionOk="0">
                  <a:moveTo>
                    <a:pt x="215" y="0"/>
                  </a:moveTo>
                  <a:cubicBezTo>
                    <a:pt x="99" y="0"/>
                    <a:pt x="1" y="99"/>
                    <a:pt x="1" y="223"/>
                  </a:cubicBezTo>
                  <a:lnTo>
                    <a:pt x="1" y="223"/>
                  </a:lnTo>
                  <a:cubicBezTo>
                    <a:pt x="1" y="339"/>
                    <a:pt x="99" y="438"/>
                    <a:pt x="215" y="438"/>
                  </a:cubicBezTo>
                  <a:lnTo>
                    <a:pt x="215" y="438"/>
                  </a:lnTo>
                  <a:lnTo>
                    <a:pt x="465" y="438"/>
                  </a:lnTo>
                  <a:cubicBezTo>
                    <a:pt x="581" y="438"/>
                    <a:pt x="679" y="339"/>
                    <a:pt x="679" y="223"/>
                  </a:cubicBezTo>
                  <a:lnTo>
                    <a:pt x="679" y="223"/>
                  </a:lnTo>
                  <a:cubicBezTo>
                    <a:pt x="679" y="99"/>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871972" y="3958710"/>
              <a:ext cx="123074" cy="77761"/>
            </a:xfrm>
            <a:custGeom>
              <a:avLst/>
              <a:gdLst/>
              <a:ahLst/>
              <a:cxnLst/>
              <a:rect l="l" t="t" r="r" b="b"/>
              <a:pathLst>
                <a:path w="679" h="429" extrusionOk="0">
                  <a:moveTo>
                    <a:pt x="215" y="0"/>
                  </a:moveTo>
                  <a:cubicBezTo>
                    <a:pt x="99" y="0"/>
                    <a:pt x="1" y="98"/>
                    <a:pt x="1" y="214"/>
                  </a:cubicBezTo>
                  <a:lnTo>
                    <a:pt x="1" y="214"/>
                  </a:lnTo>
                  <a:cubicBezTo>
                    <a:pt x="1" y="330"/>
                    <a:pt x="99" y="428"/>
                    <a:pt x="215" y="428"/>
                  </a:cubicBezTo>
                  <a:lnTo>
                    <a:pt x="215" y="428"/>
                  </a:lnTo>
                  <a:lnTo>
                    <a:pt x="465" y="428"/>
                  </a:lnTo>
                  <a:cubicBezTo>
                    <a:pt x="581" y="428"/>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2871972" y="4045895"/>
              <a:ext cx="123074" cy="77942"/>
            </a:xfrm>
            <a:custGeom>
              <a:avLst/>
              <a:gdLst/>
              <a:ahLst/>
              <a:cxnLst/>
              <a:rect l="l" t="t" r="r" b="b"/>
              <a:pathLst>
                <a:path w="679" h="430" extrusionOk="0">
                  <a:moveTo>
                    <a:pt x="215" y="1"/>
                  </a:moveTo>
                  <a:cubicBezTo>
                    <a:pt x="99" y="1"/>
                    <a:pt x="1" y="90"/>
                    <a:pt x="1" y="215"/>
                  </a:cubicBezTo>
                  <a:lnTo>
                    <a:pt x="1" y="215"/>
                  </a:lnTo>
                  <a:cubicBezTo>
                    <a:pt x="1" y="331"/>
                    <a:pt x="99" y="429"/>
                    <a:pt x="215" y="429"/>
                  </a:cubicBezTo>
                  <a:lnTo>
                    <a:pt x="215" y="429"/>
                  </a:lnTo>
                  <a:lnTo>
                    <a:pt x="465" y="429"/>
                  </a:lnTo>
                  <a:cubicBezTo>
                    <a:pt x="581" y="429"/>
                    <a:pt x="679" y="331"/>
                    <a:pt x="679" y="215"/>
                  </a:cubicBezTo>
                  <a:lnTo>
                    <a:pt x="679" y="215"/>
                  </a:lnTo>
                  <a:cubicBezTo>
                    <a:pt x="679" y="90"/>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871972" y="4225523"/>
              <a:ext cx="123074" cy="82655"/>
            </a:xfrm>
            <a:custGeom>
              <a:avLst/>
              <a:gdLst/>
              <a:ahLst/>
              <a:cxnLst/>
              <a:rect l="l" t="t" r="r" b="b"/>
              <a:pathLst>
                <a:path w="679" h="456" extrusionOk="0">
                  <a:moveTo>
                    <a:pt x="233" y="0"/>
                  </a:moveTo>
                  <a:cubicBezTo>
                    <a:pt x="108" y="0"/>
                    <a:pt x="1" y="98"/>
                    <a:pt x="1" y="223"/>
                  </a:cubicBezTo>
                  <a:lnTo>
                    <a:pt x="1" y="223"/>
                  </a:lnTo>
                  <a:cubicBezTo>
                    <a:pt x="1" y="357"/>
                    <a:pt x="108" y="455"/>
                    <a:pt x="233" y="455"/>
                  </a:cubicBezTo>
                  <a:lnTo>
                    <a:pt x="233" y="455"/>
                  </a:lnTo>
                  <a:lnTo>
                    <a:pt x="447" y="455"/>
                  </a:lnTo>
                  <a:cubicBezTo>
                    <a:pt x="572" y="455"/>
                    <a:pt x="679" y="357"/>
                    <a:pt x="679" y="223"/>
                  </a:cubicBezTo>
                  <a:lnTo>
                    <a:pt x="679" y="223"/>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871972" y="4317603"/>
              <a:ext cx="123074" cy="84286"/>
            </a:xfrm>
            <a:custGeom>
              <a:avLst/>
              <a:gdLst/>
              <a:ahLst/>
              <a:cxnLst/>
              <a:rect l="l" t="t" r="r" b="b"/>
              <a:pathLst>
                <a:path w="679" h="465" extrusionOk="0">
                  <a:moveTo>
                    <a:pt x="233" y="1"/>
                  </a:moveTo>
                  <a:cubicBezTo>
                    <a:pt x="108" y="1"/>
                    <a:pt x="1" y="108"/>
                    <a:pt x="1" y="233"/>
                  </a:cubicBezTo>
                  <a:lnTo>
                    <a:pt x="1" y="233"/>
                  </a:lnTo>
                  <a:cubicBezTo>
                    <a:pt x="1" y="357"/>
                    <a:pt x="108" y="465"/>
                    <a:pt x="233" y="465"/>
                  </a:cubicBezTo>
                  <a:lnTo>
                    <a:pt x="233" y="465"/>
                  </a:lnTo>
                  <a:lnTo>
                    <a:pt x="447" y="465"/>
                  </a:lnTo>
                  <a:cubicBezTo>
                    <a:pt x="572" y="465"/>
                    <a:pt x="679" y="357"/>
                    <a:pt x="679" y="233"/>
                  </a:cubicBezTo>
                  <a:lnTo>
                    <a:pt x="679" y="233"/>
                  </a:lnTo>
                  <a:cubicBezTo>
                    <a:pt x="679" y="108"/>
                    <a:pt x="572" y="1"/>
                    <a:pt x="447" y="1"/>
                  </a:cubicBezTo>
                  <a:lnTo>
                    <a:pt x="447"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2871972" y="4411495"/>
              <a:ext cx="123074" cy="84105"/>
            </a:xfrm>
            <a:custGeom>
              <a:avLst/>
              <a:gdLst/>
              <a:ahLst/>
              <a:cxnLst/>
              <a:rect l="l" t="t" r="r" b="b"/>
              <a:pathLst>
                <a:path w="679" h="464" extrusionOk="0">
                  <a:moveTo>
                    <a:pt x="233" y="0"/>
                  </a:moveTo>
                  <a:cubicBezTo>
                    <a:pt x="108" y="0"/>
                    <a:pt x="1" y="98"/>
                    <a:pt x="1" y="232"/>
                  </a:cubicBezTo>
                  <a:lnTo>
                    <a:pt x="1" y="232"/>
                  </a:lnTo>
                  <a:cubicBezTo>
                    <a:pt x="1" y="357"/>
                    <a:pt x="108" y="464"/>
                    <a:pt x="233" y="464"/>
                  </a:cubicBezTo>
                  <a:lnTo>
                    <a:pt x="233" y="464"/>
                  </a:lnTo>
                  <a:lnTo>
                    <a:pt x="447" y="464"/>
                  </a:lnTo>
                  <a:cubicBezTo>
                    <a:pt x="572" y="464"/>
                    <a:pt x="679" y="357"/>
                    <a:pt x="679" y="232"/>
                  </a:cubicBezTo>
                  <a:lnTo>
                    <a:pt x="679" y="232"/>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871972" y="4579522"/>
              <a:ext cx="123074" cy="84286"/>
            </a:xfrm>
            <a:custGeom>
              <a:avLst/>
              <a:gdLst/>
              <a:ahLst/>
              <a:cxnLst/>
              <a:rect l="l" t="t" r="r" b="b"/>
              <a:pathLst>
                <a:path w="679" h="465" extrusionOk="0">
                  <a:moveTo>
                    <a:pt x="233" y="1"/>
                  </a:moveTo>
                  <a:cubicBezTo>
                    <a:pt x="108" y="1"/>
                    <a:pt x="1" y="108"/>
                    <a:pt x="1" y="233"/>
                  </a:cubicBezTo>
                  <a:lnTo>
                    <a:pt x="1" y="233"/>
                  </a:lnTo>
                  <a:cubicBezTo>
                    <a:pt x="1" y="358"/>
                    <a:pt x="108" y="465"/>
                    <a:pt x="233" y="465"/>
                  </a:cubicBezTo>
                  <a:lnTo>
                    <a:pt x="233" y="465"/>
                  </a:lnTo>
                  <a:lnTo>
                    <a:pt x="447" y="465"/>
                  </a:lnTo>
                  <a:cubicBezTo>
                    <a:pt x="572" y="465"/>
                    <a:pt x="679" y="358"/>
                    <a:pt x="679" y="233"/>
                  </a:cubicBezTo>
                  <a:lnTo>
                    <a:pt x="679" y="233"/>
                  </a:lnTo>
                  <a:cubicBezTo>
                    <a:pt x="679" y="108"/>
                    <a:pt x="572" y="1"/>
                    <a:pt x="447" y="1"/>
                  </a:cubicBezTo>
                  <a:lnTo>
                    <a:pt x="447"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871972" y="4673414"/>
              <a:ext cx="123074" cy="84286"/>
            </a:xfrm>
            <a:custGeom>
              <a:avLst/>
              <a:gdLst/>
              <a:ahLst/>
              <a:cxnLst/>
              <a:rect l="l" t="t" r="r" b="b"/>
              <a:pathLst>
                <a:path w="679" h="465" extrusionOk="0">
                  <a:moveTo>
                    <a:pt x="233" y="0"/>
                  </a:moveTo>
                  <a:cubicBezTo>
                    <a:pt x="108" y="0"/>
                    <a:pt x="1" y="98"/>
                    <a:pt x="1" y="232"/>
                  </a:cubicBezTo>
                  <a:lnTo>
                    <a:pt x="1" y="232"/>
                  </a:lnTo>
                  <a:cubicBezTo>
                    <a:pt x="1" y="357"/>
                    <a:pt x="108" y="464"/>
                    <a:pt x="233" y="464"/>
                  </a:cubicBezTo>
                  <a:lnTo>
                    <a:pt x="233" y="464"/>
                  </a:lnTo>
                  <a:lnTo>
                    <a:pt x="447" y="464"/>
                  </a:lnTo>
                  <a:cubicBezTo>
                    <a:pt x="572" y="464"/>
                    <a:pt x="679" y="357"/>
                    <a:pt x="679" y="232"/>
                  </a:cubicBezTo>
                  <a:lnTo>
                    <a:pt x="679" y="232"/>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392551" y="1864183"/>
              <a:ext cx="635670" cy="22839"/>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392551" y="4194721"/>
              <a:ext cx="635670" cy="29364"/>
            </a:xfrm>
            <a:custGeom>
              <a:avLst/>
              <a:gdLst/>
              <a:ahLst/>
              <a:cxnLst/>
              <a:rect l="l" t="t" r="r" b="b"/>
              <a:pathLst>
                <a:path w="3507" h="162" extrusionOk="0">
                  <a:moveTo>
                    <a:pt x="3506" y="1"/>
                  </a:moveTo>
                  <a:lnTo>
                    <a:pt x="0" y="1"/>
                  </a:lnTo>
                  <a:lnTo>
                    <a:pt x="0" y="161"/>
                  </a:lnTo>
                  <a:lnTo>
                    <a:pt x="3506"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392550" y="2461255"/>
              <a:ext cx="635679" cy="55275"/>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2"/>
          <p:cNvGrpSpPr/>
          <p:nvPr/>
        </p:nvGrpSpPr>
        <p:grpSpPr>
          <a:xfrm flipH="1">
            <a:off x="7501500" y="306050"/>
            <a:ext cx="2618113" cy="4542376"/>
            <a:chOff x="-5362125" y="229850"/>
            <a:chExt cx="2618113" cy="4542376"/>
          </a:xfrm>
        </p:grpSpPr>
        <p:sp>
          <p:nvSpPr>
            <p:cNvPr id="116" name="Google Shape;116;p2"/>
            <p:cNvSpPr/>
            <p:nvPr/>
          </p:nvSpPr>
          <p:spPr>
            <a:xfrm>
              <a:off x="-5324967" y="229850"/>
              <a:ext cx="2568056" cy="4542376"/>
            </a:xfrm>
            <a:custGeom>
              <a:avLst/>
              <a:gdLst/>
              <a:ahLst/>
              <a:cxnLst/>
              <a:rect l="l" t="t" r="r" b="b"/>
              <a:pathLst>
                <a:path w="14168" h="25060" extrusionOk="0">
                  <a:moveTo>
                    <a:pt x="13730" y="0"/>
                  </a:moveTo>
                  <a:cubicBezTo>
                    <a:pt x="13730" y="0"/>
                    <a:pt x="13846" y="634"/>
                    <a:pt x="13311" y="928"/>
                  </a:cubicBezTo>
                  <a:lnTo>
                    <a:pt x="13311" y="928"/>
                  </a:lnTo>
                  <a:lnTo>
                    <a:pt x="13311" y="1410"/>
                  </a:lnTo>
                  <a:lnTo>
                    <a:pt x="12811" y="1410"/>
                  </a:lnTo>
                  <a:lnTo>
                    <a:pt x="12811" y="1731"/>
                  </a:lnTo>
                  <a:lnTo>
                    <a:pt x="11919" y="1731"/>
                  </a:lnTo>
                  <a:lnTo>
                    <a:pt x="11919" y="2248"/>
                  </a:lnTo>
                  <a:lnTo>
                    <a:pt x="12071" y="2248"/>
                  </a:lnTo>
                  <a:lnTo>
                    <a:pt x="12071" y="2329"/>
                  </a:lnTo>
                  <a:lnTo>
                    <a:pt x="12017" y="2329"/>
                  </a:lnTo>
                  <a:lnTo>
                    <a:pt x="12017" y="2694"/>
                  </a:lnTo>
                  <a:lnTo>
                    <a:pt x="12151" y="2694"/>
                  </a:lnTo>
                  <a:lnTo>
                    <a:pt x="12151" y="3114"/>
                  </a:lnTo>
                  <a:lnTo>
                    <a:pt x="12276" y="3114"/>
                  </a:lnTo>
                  <a:lnTo>
                    <a:pt x="12276" y="3185"/>
                  </a:lnTo>
                  <a:lnTo>
                    <a:pt x="12347" y="3185"/>
                  </a:lnTo>
                  <a:lnTo>
                    <a:pt x="12347" y="3087"/>
                  </a:lnTo>
                  <a:cubicBezTo>
                    <a:pt x="12419" y="3087"/>
                    <a:pt x="12428" y="3016"/>
                    <a:pt x="12428" y="3016"/>
                  </a:cubicBezTo>
                  <a:lnTo>
                    <a:pt x="12428" y="3016"/>
                  </a:lnTo>
                  <a:lnTo>
                    <a:pt x="12552" y="3016"/>
                  </a:lnTo>
                  <a:lnTo>
                    <a:pt x="12552" y="3132"/>
                  </a:lnTo>
                  <a:lnTo>
                    <a:pt x="12642" y="3132"/>
                  </a:lnTo>
                  <a:lnTo>
                    <a:pt x="12642" y="3239"/>
                  </a:lnTo>
                  <a:lnTo>
                    <a:pt x="12570" y="3239"/>
                  </a:lnTo>
                  <a:lnTo>
                    <a:pt x="12570" y="3435"/>
                  </a:lnTo>
                  <a:cubicBezTo>
                    <a:pt x="12570" y="3435"/>
                    <a:pt x="12312" y="3390"/>
                    <a:pt x="12312" y="3551"/>
                  </a:cubicBezTo>
                  <a:lnTo>
                    <a:pt x="12312" y="3551"/>
                  </a:lnTo>
                  <a:cubicBezTo>
                    <a:pt x="12312" y="3720"/>
                    <a:pt x="12410" y="3845"/>
                    <a:pt x="12410" y="3845"/>
                  </a:cubicBezTo>
                  <a:lnTo>
                    <a:pt x="12410" y="3845"/>
                  </a:lnTo>
                  <a:cubicBezTo>
                    <a:pt x="12410" y="3845"/>
                    <a:pt x="12329" y="3890"/>
                    <a:pt x="12276" y="3908"/>
                  </a:cubicBezTo>
                  <a:lnTo>
                    <a:pt x="12276" y="3908"/>
                  </a:lnTo>
                  <a:cubicBezTo>
                    <a:pt x="12240" y="3765"/>
                    <a:pt x="12089" y="3810"/>
                    <a:pt x="12089" y="3810"/>
                  </a:cubicBezTo>
                  <a:lnTo>
                    <a:pt x="12089" y="3810"/>
                  </a:lnTo>
                  <a:cubicBezTo>
                    <a:pt x="12089" y="3480"/>
                    <a:pt x="11821" y="3381"/>
                    <a:pt x="11767" y="3319"/>
                  </a:cubicBezTo>
                  <a:lnTo>
                    <a:pt x="11767" y="3319"/>
                  </a:lnTo>
                  <a:cubicBezTo>
                    <a:pt x="11803" y="3149"/>
                    <a:pt x="11955" y="3203"/>
                    <a:pt x="11955" y="3203"/>
                  </a:cubicBezTo>
                  <a:lnTo>
                    <a:pt x="11955" y="3203"/>
                  </a:lnTo>
                  <a:cubicBezTo>
                    <a:pt x="11955" y="3203"/>
                    <a:pt x="11990" y="2828"/>
                    <a:pt x="11607" y="2828"/>
                  </a:cubicBezTo>
                  <a:lnTo>
                    <a:pt x="11607" y="2828"/>
                  </a:lnTo>
                  <a:cubicBezTo>
                    <a:pt x="11223" y="2828"/>
                    <a:pt x="11205" y="3364"/>
                    <a:pt x="11205" y="3551"/>
                  </a:cubicBezTo>
                  <a:lnTo>
                    <a:pt x="11205" y="3551"/>
                  </a:lnTo>
                  <a:cubicBezTo>
                    <a:pt x="11125" y="3515"/>
                    <a:pt x="10840" y="3488"/>
                    <a:pt x="10840" y="3774"/>
                  </a:cubicBezTo>
                  <a:lnTo>
                    <a:pt x="10840" y="3774"/>
                  </a:lnTo>
                  <a:cubicBezTo>
                    <a:pt x="10840" y="4059"/>
                    <a:pt x="11134" y="4149"/>
                    <a:pt x="11134" y="4149"/>
                  </a:cubicBezTo>
                  <a:lnTo>
                    <a:pt x="11134" y="4149"/>
                  </a:lnTo>
                  <a:lnTo>
                    <a:pt x="11134" y="4229"/>
                  </a:lnTo>
                  <a:lnTo>
                    <a:pt x="11045" y="4229"/>
                  </a:lnTo>
                  <a:cubicBezTo>
                    <a:pt x="11045" y="4229"/>
                    <a:pt x="10947" y="4273"/>
                    <a:pt x="10947" y="4479"/>
                  </a:cubicBezTo>
                  <a:lnTo>
                    <a:pt x="10947" y="4479"/>
                  </a:lnTo>
                  <a:cubicBezTo>
                    <a:pt x="10947" y="4675"/>
                    <a:pt x="11018" y="4755"/>
                    <a:pt x="11018" y="4755"/>
                  </a:cubicBezTo>
                  <a:lnTo>
                    <a:pt x="11018" y="4755"/>
                  </a:lnTo>
                  <a:lnTo>
                    <a:pt x="11143" y="4755"/>
                  </a:lnTo>
                  <a:lnTo>
                    <a:pt x="11143" y="4818"/>
                  </a:lnTo>
                  <a:lnTo>
                    <a:pt x="11089" y="4818"/>
                  </a:lnTo>
                  <a:lnTo>
                    <a:pt x="11089" y="5130"/>
                  </a:lnTo>
                  <a:lnTo>
                    <a:pt x="11081" y="5130"/>
                  </a:lnTo>
                  <a:lnTo>
                    <a:pt x="11081" y="5496"/>
                  </a:lnTo>
                  <a:lnTo>
                    <a:pt x="11241" y="5496"/>
                  </a:lnTo>
                  <a:lnTo>
                    <a:pt x="11241" y="5576"/>
                  </a:lnTo>
                  <a:lnTo>
                    <a:pt x="11188" y="5576"/>
                  </a:lnTo>
                  <a:lnTo>
                    <a:pt x="11188" y="5942"/>
                  </a:lnTo>
                  <a:lnTo>
                    <a:pt x="11321" y="5942"/>
                  </a:lnTo>
                  <a:lnTo>
                    <a:pt x="11321" y="6361"/>
                  </a:lnTo>
                  <a:lnTo>
                    <a:pt x="11446" y="6361"/>
                  </a:lnTo>
                  <a:lnTo>
                    <a:pt x="11446" y="6432"/>
                  </a:lnTo>
                  <a:lnTo>
                    <a:pt x="11643" y="6432"/>
                  </a:lnTo>
                  <a:lnTo>
                    <a:pt x="11643" y="6334"/>
                  </a:lnTo>
                  <a:cubicBezTo>
                    <a:pt x="11714" y="6334"/>
                    <a:pt x="11732" y="6272"/>
                    <a:pt x="11732" y="6272"/>
                  </a:cubicBezTo>
                  <a:lnTo>
                    <a:pt x="11732" y="6272"/>
                  </a:lnTo>
                  <a:lnTo>
                    <a:pt x="11857" y="6272"/>
                  </a:lnTo>
                  <a:lnTo>
                    <a:pt x="11857" y="6388"/>
                  </a:lnTo>
                  <a:lnTo>
                    <a:pt x="11937" y="6388"/>
                  </a:lnTo>
                  <a:lnTo>
                    <a:pt x="11937" y="6486"/>
                  </a:lnTo>
                  <a:lnTo>
                    <a:pt x="11866" y="6486"/>
                  </a:lnTo>
                  <a:lnTo>
                    <a:pt x="11866" y="6691"/>
                  </a:lnTo>
                  <a:cubicBezTo>
                    <a:pt x="11866" y="6691"/>
                    <a:pt x="11616" y="6638"/>
                    <a:pt x="11616" y="6807"/>
                  </a:cubicBezTo>
                  <a:lnTo>
                    <a:pt x="11616" y="6807"/>
                  </a:lnTo>
                  <a:cubicBezTo>
                    <a:pt x="11616" y="6968"/>
                    <a:pt x="11705" y="7093"/>
                    <a:pt x="11705" y="7093"/>
                  </a:cubicBezTo>
                  <a:lnTo>
                    <a:pt x="11705" y="7093"/>
                  </a:lnTo>
                  <a:cubicBezTo>
                    <a:pt x="11705" y="7093"/>
                    <a:pt x="11634" y="7137"/>
                    <a:pt x="11571" y="7155"/>
                  </a:cubicBezTo>
                  <a:lnTo>
                    <a:pt x="11571" y="7155"/>
                  </a:lnTo>
                  <a:cubicBezTo>
                    <a:pt x="11535" y="7012"/>
                    <a:pt x="11393" y="7057"/>
                    <a:pt x="11393" y="7057"/>
                  </a:cubicBezTo>
                  <a:lnTo>
                    <a:pt x="11393" y="7057"/>
                  </a:lnTo>
                  <a:cubicBezTo>
                    <a:pt x="11393" y="6736"/>
                    <a:pt x="11116" y="6629"/>
                    <a:pt x="11063" y="6566"/>
                  </a:cubicBezTo>
                  <a:lnTo>
                    <a:pt x="11063" y="6566"/>
                  </a:lnTo>
                  <a:cubicBezTo>
                    <a:pt x="11107" y="6397"/>
                    <a:pt x="11259" y="6459"/>
                    <a:pt x="11259" y="6459"/>
                  </a:cubicBezTo>
                  <a:lnTo>
                    <a:pt x="11259" y="6459"/>
                  </a:lnTo>
                  <a:cubicBezTo>
                    <a:pt x="11259" y="6459"/>
                    <a:pt x="11286" y="6076"/>
                    <a:pt x="10902" y="6076"/>
                  </a:cubicBezTo>
                  <a:lnTo>
                    <a:pt x="10902" y="6076"/>
                  </a:lnTo>
                  <a:cubicBezTo>
                    <a:pt x="10527" y="6076"/>
                    <a:pt x="10510" y="6611"/>
                    <a:pt x="10510" y="6798"/>
                  </a:cubicBezTo>
                  <a:lnTo>
                    <a:pt x="10510" y="6798"/>
                  </a:lnTo>
                  <a:cubicBezTo>
                    <a:pt x="10429" y="6762"/>
                    <a:pt x="10144" y="6736"/>
                    <a:pt x="10144" y="7021"/>
                  </a:cubicBezTo>
                  <a:lnTo>
                    <a:pt x="10144" y="7021"/>
                  </a:lnTo>
                  <a:cubicBezTo>
                    <a:pt x="10144" y="7307"/>
                    <a:pt x="10429" y="7396"/>
                    <a:pt x="10429" y="7396"/>
                  </a:cubicBezTo>
                  <a:lnTo>
                    <a:pt x="10429" y="7396"/>
                  </a:lnTo>
                  <a:lnTo>
                    <a:pt x="10429" y="7476"/>
                  </a:lnTo>
                  <a:lnTo>
                    <a:pt x="10340" y="7476"/>
                  </a:lnTo>
                  <a:cubicBezTo>
                    <a:pt x="10340" y="7476"/>
                    <a:pt x="10251" y="7521"/>
                    <a:pt x="10251" y="7726"/>
                  </a:cubicBezTo>
                  <a:lnTo>
                    <a:pt x="10251" y="7726"/>
                  </a:lnTo>
                  <a:cubicBezTo>
                    <a:pt x="10251" y="7931"/>
                    <a:pt x="10322" y="8002"/>
                    <a:pt x="10322" y="8002"/>
                  </a:cubicBezTo>
                  <a:lnTo>
                    <a:pt x="10322" y="8002"/>
                  </a:lnTo>
                  <a:lnTo>
                    <a:pt x="10438" y="8002"/>
                  </a:lnTo>
                  <a:lnTo>
                    <a:pt x="10438" y="8074"/>
                  </a:lnTo>
                  <a:lnTo>
                    <a:pt x="10385" y="8074"/>
                  </a:lnTo>
                  <a:lnTo>
                    <a:pt x="10385" y="8457"/>
                  </a:lnTo>
                  <a:lnTo>
                    <a:pt x="10510" y="8457"/>
                  </a:lnTo>
                  <a:lnTo>
                    <a:pt x="10608" y="8663"/>
                  </a:lnTo>
                  <a:lnTo>
                    <a:pt x="10608" y="9028"/>
                  </a:lnTo>
                  <a:lnTo>
                    <a:pt x="10733" y="9028"/>
                  </a:lnTo>
                  <a:lnTo>
                    <a:pt x="10733" y="9171"/>
                  </a:lnTo>
                  <a:lnTo>
                    <a:pt x="10795" y="9171"/>
                  </a:lnTo>
                  <a:lnTo>
                    <a:pt x="10795" y="9510"/>
                  </a:lnTo>
                  <a:lnTo>
                    <a:pt x="10920" y="9510"/>
                  </a:lnTo>
                  <a:cubicBezTo>
                    <a:pt x="10920" y="9965"/>
                    <a:pt x="11143" y="10268"/>
                    <a:pt x="11143" y="10268"/>
                  </a:cubicBezTo>
                  <a:lnTo>
                    <a:pt x="11143" y="10268"/>
                  </a:lnTo>
                  <a:lnTo>
                    <a:pt x="11063" y="10349"/>
                  </a:lnTo>
                  <a:lnTo>
                    <a:pt x="10956" y="10349"/>
                  </a:lnTo>
                  <a:cubicBezTo>
                    <a:pt x="10956" y="10349"/>
                    <a:pt x="10938" y="10179"/>
                    <a:pt x="10804" y="10179"/>
                  </a:cubicBezTo>
                  <a:lnTo>
                    <a:pt x="10804" y="10179"/>
                  </a:lnTo>
                  <a:cubicBezTo>
                    <a:pt x="10750" y="9635"/>
                    <a:pt x="10242" y="9769"/>
                    <a:pt x="10242" y="9519"/>
                  </a:cubicBezTo>
                  <a:lnTo>
                    <a:pt x="10242" y="9519"/>
                  </a:lnTo>
                  <a:cubicBezTo>
                    <a:pt x="10242" y="9260"/>
                    <a:pt x="10590" y="9385"/>
                    <a:pt x="10590" y="9385"/>
                  </a:cubicBezTo>
                  <a:lnTo>
                    <a:pt x="10590" y="9385"/>
                  </a:lnTo>
                  <a:cubicBezTo>
                    <a:pt x="10590" y="9385"/>
                    <a:pt x="10724" y="8868"/>
                    <a:pt x="10251" y="8868"/>
                  </a:cubicBezTo>
                  <a:lnTo>
                    <a:pt x="10251" y="8868"/>
                  </a:lnTo>
                  <a:cubicBezTo>
                    <a:pt x="9778" y="8859"/>
                    <a:pt x="9466" y="9207"/>
                    <a:pt x="9466" y="9573"/>
                  </a:cubicBezTo>
                  <a:lnTo>
                    <a:pt x="9466" y="9573"/>
                  </a:lnTo>
                  <a:cubicBezTo>
                    <a:pt x="9466" y="9929"/>
                    <a:pt x="9510" y="10045"/>
                    <a:pt x="9510" y="10045"/>
                  </a:cubicBezTo>
                  <a:lnTo>
                    <a:pt x="9510" y="10045"/>
                  </a:lnTo>
                  <a:cubicBezTo>
                    <a:pt x="9510" y="10045"/>
                    <a:pt x="9377" y="10126"/>
                    <a:pt x="9377" y="10286"/>
                  </a:cubicBezTo>
                  <a:lnTo>
                    <a:pt x="9377" y="10286"/>
                  </a:lnTo>
                  <a:cubicBezTo>
                    <a:pt x="9377" y="10447"/>
                    <a:pt x="9448" y="10483"/>
                    <a:pt x="9448" y="10554"/>
                  </a:cubicBezTo>
                  <a:lnTo>
                    <a:pt x="9448" y="10554"/>
                  </a:lnTo>
                  <a:cubicBezTo>
                    <a:pt x="9234" y="10634"/>
                    <a:pt x="9261" y="10884"/>
                    <a:pt x="9386" y="11009"/>
                  </a:cubicBezTo>
                  <a:lnTo>
                    <a:pt x="9386" y="11009"/>
                  </a:lnTo>
                  <a:cubicBezTo>
                    <a:pt x="9448" y="10920"/>
                    <a:pt x="9546" y="10929"/>
                    <a:pt x="9546" y="10929"/>
                  </a:cubicBezTo>
                  <a:lnTo>
                    <a:pt x="9546" y="10929"/>
                  </a:lnTo>
                  <a:lnTo>
                    <a:pt x="9546" y="11321"/>
                  </a:lnTo>
                  <a:lnTo>
                    <a:pt x="9617" y="11392"/>
                  </a:lnTo>
                  <a:lnTo>
                    <a:pt x="9814" y="11392"/>
                  </a:lnTo>
                  <a:lnTo>
                    <a:pt x="9814" y="11535"/>
                  </a:lnTo>
                  <a:lnTo>
                    <a:pt x="9707" y="11535"/>
                  </a:lnTo>
                  <a:lnTo>
                    <a:pt x="9707" y="11981"/>
                  </a:lnTo>
                  <a:lnTo>
                    <a:pt x="9876" y="11981"/>
                  </a:lnTo>
                  <a:lnTo>
                    <a:pt x="9876" y="12177"/>
                  </a:lnTo>
                  <a:lnTo>
                    <a:pt x="10037" y="12177"/>
                  </a:lnTo>
                  <a:lnTo>
                    <a:pt x="10037" y="12543"/>
                  </a:lnTo>
                  <a:lnTo>
                    <a:pt x="10188" y="12543"/>
                  </a:lnTo>
                  <a:lnTo>
                    <a:pt x="10188" y="12695"/>
                  </a:lnTo>
                  <a:lnTo>
                    <a:pt x="10304" y="12695"/>
                  </a:lnTo>
                  <a:lnTo>
                    <a:pt x="10304" y="13016"/>
                  </a:lnTo>
                  <a:lnTo>
                    <a:pt x="10438" y="13016"/>
                  </a:lnTo>
                  <a:lnTo>
                    <a:pt x="10438" y="13150"/>
                  </a:lnTo>
                  <a:lnTo>
                    <a:pt x="10634" y="13150"/>
                  </a:lnTo>
                  <a:lnTo>
                    <a:pt x="10634" y="13221"/>
                  </a:lnTo>
                  <a:lnTo>
                    <a:pt x="10474" y="13221"/>
                  </a:lnTo>
                  <a:lnTo>
                    <a:pt x="10474" y="13293"/>
                  </a:lnTo>
                  <a:lnTo>
                    <a:pt x="10269" y="13293"/>
                  </a:lnTo>
                  <a:lnTo>
                    <a:pt x="10269" y="13400"/>
                  </a:lnTo>
                  <a:cubicBezTo>
                    <a:pt x="10269" y="13400"/>
                    <a:pt x="10179" y="13462"/>
                    <a:pt x="10179" y="13632"/>
                  </a:cubicBezTo>
                  <a:lnTo>
                    <a:pt x="10179" y="13632"/>
                  </a:lnTo>
                  <a:cubicBezTo>
                    <a:pt x="10179" y="13792"/>
                    <a:pt x="10340" y="14220"/>
                    <a:pt x="10367" y="14327"/>
                  </a:cubicBezTo>
                  <a:lnTo>
                    <a:pt x="10367" y="14327"/>
                  </a:lnTo>
                  <a:cubicBezTo>
                    <a:pt x="10385" y="14435"/>
                    <a:pt x="10358" y="14550"/>
                    <a:pt x="10188" y="14550"/>
                  </a:cubicBezTo>
                  <a:lnTo>
                    <a:pt x="10188" y="14550"/>
                  </a:lnTo>
                  <a:cubicBezTo>
                    <a:pt x="10028" y="14550"/>
                    <a:pt x="10055" y="14390"/>
                    <a:pt x="10099" y="14354"/>
                  </a:cubicBezTo>
                  <a:lnTo>
                    <a:pt x="10099" y="14354"/>
                  </a:lnTo>
                  <a:cubicBezTo>
                    <a:pt x="10144" y="14319"/>
                    <a:pt x="10171" y="14345"/>
                    <a:pt x="10171" y="14345"/>
                  </a:cubicBezTo>
                  <a:lnTo>
                    <a:pt x="10171" y="14345"/>
                  </a:lnTo>
                  <a:cubicBezTo>
                    <a:pt x="10171" y="14345"/>
                    <a:pt x="10188" y="14131"/>
                    <a:pt x="9939" y="14122"/>
                  </a:cubicBezTo>
                  <a:lnTo>
                    <a:pt x="9939" y="14122"/>
                  </a:lnTo>
                  <a:cubicBezTo>
                    <a:pt x="10028" y="13872"/>
                    <a:pt x="9707" y="13596"/>
                    <a:pt x="9617" y="13533"/>
                  </a:cubicBezTo>
                  <a:lnTo>
                    <a:pt x="9617" y="13533"/>
                  </a:lnTo>
                  <a:cubicBezTo>
                    <a:pt x="9617" y="13525"/>
                    <a:pt x="9617" y="13525"/>
                    <a:pt x="9609" y="13525"/>
                  </a:cubicBezTo>
                  <a:lnTo>
                    <a:pt x="9609" y="13525"/>
                  </a:lnTo>
                  <a:cubicBezTo>
                    <a:pt x="9519" y="13453"/>
                    <a:pt x="9386" y="13364"/>
                    <a:pt x="9386" y="13087"/>
                  </a:cubicBezTo>
                  <a:lnTo>
                    <a:pt x="9386" y="13087"/>
                  </a:lnTo>
                  <a:cubicBezTo>
                    <a:pt x="9386" y="12909"/>
                    <a:pt x="9510" y="12838"/>
                    <a:pt x="9609" y="12855"/>
                  </a:cubicBezTo>
                  <a:lnTo>
                    <a:pt x="9609" y="12855"/>
                  </a:lnTo>
                  <a:cubicBezTo>
                    <a:pt x="9680" y="12864"/>
                    <a:pt x="9742" y="12909"/>
                    <a:pt x="9760" y="12989"/>
                  </a:cubicBezTo>
                  <a:lnTo>
                    <a:pt x="9760" y="12989"/>
                  </a:lnTo>
                  <a:cubicBezTo>
                    <a:pt x="9858" y="12873"/>
                    <a:pt x="9814" y="12570"/>
                    <a:pt x="9609" y="12392"/>
                  </a:cubicBezTo>
                  <a:lnTo>
                    <a:pt x="9609" y="12392"/>
                  </a:lnTo>
                  <a:cubicBezTo>
                    <a:pt x="9510" y="12302"/>
                    <a:pt x="9386" y="12249"/>
                    <a:pt x="9216" y="12249"/>
                  </a:cubicBezTo>
                  <a:lnTo>
                    <a:pt x="9216" y="12249"/>
                  </a:lnTo>
                  <a:cubicBezTo>
                    <a:pt x="8681" y="12249"/>
                    <a:pt x="8110" y="12740"/>
                    <a:pt x="8110" y="13400"/>
                  </a:cubicBezTo>
                  <a:lnTo>
                    <a:pt x="8110" y="13400"/>
                  </a:lnTo>
                  <a:lnTo>
                    <a:pt x="8110" y="14006"/>
                  </a:lnTo>
                  <a:cubicBezTo>
                    <a:pt x="8110" y="14006"/>
                    <a:pt x="8110" y="14104"/>
                    <a:pt x="8217" y="14140"/>
                  </a:cubicBezTo>
                  <a:lnTo>
                    <a:pt x="8217" y="14140"/>
                  </a:lnTo>
                  <a:cubicBezTo>
                    <a:pt x="8324" y="14167"/>
                    <a:pt x="8386" y="14185"/>
                    <a:pt x="8386" y="14310"/>
                  </a:cubicBezTo>
                  <a:lnTo>
                    <a:pt x="8386" y="14310"/>
                  </a:lnTo>
                  <a:cubicBezTo>
                    <a:pt x="8351" y="14310"/>
                    <a:pt x="8297" y="14310"/>
                    <a:pt x="8244" y="14319"/>
                  </a:cubicBezTo>
                  <a:lnTo>
                    <a:pt x="8244" y="14319"/>
                  </a:lnTo>
                  <a:cubicBezTo>
                    <a:pt x="8145" y="14336"/>
                    <a:pt x="8038" y="14390"/>
                    <a:pt x="8038" y="14559"/>
                  </a:cubicBezTo>
                  <a:lnTo>
                    <a:pt x="8038" y="14559"/>
                  </a:lnTo>
                  <a:cubicBezTo>
                    <a:pt x="7967" y="14497"/>
                    <a:pt x="7806" y="14488"/>
                    <a:pt x="7762" y="14577"/>
                  </a:cubicBezTo>
                  <a:lnTo>
                    <a:pt x="7762" y="14577"/>
                  </a:lnTo>
                  <a:cubicBezTo>
                    <a:pt x="7708" y="14666"/>
                    <a:pt x="7735" y="14774"/>
                    <a:pt x="7824" y="14818"/>
                  </a:cubicBezTo>
                  <a:lnTo>
                    <a:pt x="7824" y="14818"/>
                  </a:lnTo>
                  <a:cubicBezTo>
                    <a:pt x="7905" y="14872"/>
                    <a:pt x="7860" y="14988"/>
                    <a:pt x="7735" y="14952"/>
                  </a:cubicBezTo>
                  <a:lnTo>
                    <a:pt x="7735" y="14952"/>
                  </a:lnTo>
                  <a:cubicBezTo>
                    <a:pt x="7610" y="14907"/>
                    <a:pt x="7369" y="14916"/>
                    <a:pt x="7307" y="15086"/>
                  </a:cubicBezTo>
                  <a:lnTo>
                    <a:pt x="7307" y="15086"/>
                  </a:lnTo>
                  <a:cubicBezTo>
                    <a:pt x="7307" y="15086"/>
                    <a:pt x="7289" y="15175"/>
                    <a:pt x="7360" y="15211"/>
                  </a:cubicBezTo>
                  <a:lnTo>
                    <a:pt x="7360" y="15211"/>
                  </a:lnTo>
                  <a:lnTo>
                    <a:pt x="7360" y="15282"/>
                  </a:lnTo>
                  <a:cubicBezTo>
                    <a:pt x="7360" y="15282"/>
                    <a:pt x="7316" y="15300"/>
                    <a:pt x="7289" y="15344"/>
                  </a:cubicBezTo>
                  <a:lnTo>
                    <a:pt x="7289" y="15344"/>
                  </a:lnTo>
                  <a:cubicBezTo>
                    <a:pt x="7280" y="15371"/>
                    <a:pt x="7262" y="15398"/>
                    <a:pt x="7262" y="15452"/>
                  </a:cubicBezTo>
                  <a:lnTo>
                    <a:pt x="7262" y="15452"/>
                  </a:lnTo>
                  <a:cubicBezTo>
                    <a:pt x="7262" y="15478"/>
                    <a:pt x="7271" y="15505"/>
                    <a:pt x="7289" y="15532"/>
                  </a:cubicBezTo>
                  <a:lnTo>
                    <a:pt x="7289" y="15532"/>
                  </a:lnTo>
                  <a:cubicBezTo>
                    <a:pt x="7343" y="15621"/>
                    <a:pt x="7459" y="15675"/>
                    <a:pt x="7459" y="15675"/>
                  </a:cubicBezTo>
                  <a:lnTo>
                    <a:pt x="7459" y="15675"/>
                  </a:lnTo>
                  <a:lnTo>
                    <a:pt x="7459" y="15969"/>
                  </a:lnTo>
                  <a:lnTo>
                    <a:pt x="7610" y="15969"/>
                  </a:lnTo>
                  <a:lnTo>
                    <a:pt x="7726" y="16085"/>
                  </a:lnTo>
                  <a:lnTo>
                    <a:pt x="7664" y="16156"/>
                  </a:lnTo>
                  <a:lnTo>
                    <a:pt x="7548" y="16156"/>
                  </a:lnTo>
                  <a:lnTo>
                    <a:pt x="7548" y="16245"/>
                  </a:lnTo>
                  <a:lnTo>
                    <a:pt x="7423" y="16245"/>
                  </a:lnTo>
                  <a:cubicBezTo>
                    <a:pt x="7423" y="16245"/>
                    <a:pt x="7307" y="16290"/>
                    <a:pt x="7307" y="16468"/>
                  </a:cubicBezTo>
                  <a:lnTo>
                    <a:pt x="7307" y="16468"/>
                  </a:lnTo>
                  <a:cubicBezTo>
                    <a:pt x="7307" y="16656"/>
                    <a:pt x="7485" y="16754"/>
                    <a:pt x="7485" y="16754"/>
                  </a:cubicBezTo>
                  <a:lnTo>
                    <a:pt x="7485" y="16754"/>
                  </a:lnTo>
                  <a:cubicBezTo>
                    <a:pt x="7485" y="16754"/>
                    <a:pt x="7708" y="16897"/>
                    <a:pt x="7708" y="17164"/>
                  </a:cubicBezTo>
                  <a:lnTo>
                    <a:pt x="7708" y="17164"/>
                  </a:lnTo>
                  <a:lnTo>
                    <a:pt x="7619" y="17164"/>
                  </a:lnTo>
                  <a:cubicBezTo>
                    <a:pt x="7619" y="17164"/>
                    <a:pt x="7566" y="17111"/>
                    <a:pt x="7494" y="17111"/>
                  </a:cubicBezTo>
                  <a:lnTo>
                    <a:pt x="7494" y="17111"/>
                  </a:lnTo>
                  <a:cubicBezTo>
                    <a:pt x="7432" y="17111"/>
                    <a:pt x="7325" y="17191"/>
                    <a:pt x="7289" y="17227"/>
                  </a:cubicBezTo>
                  <a:lnTo>
                    <a:pt x="7289" y="17227"/>
                  </a:lnTo>
                  <a:cubicBezTo>
                    <a:pt x="7280" y="17227"/>
                    <a:pt x="7280" y="17236"/>
                    <a:pt x="7280" y="17236"/>
                  </a:cubicBezTo>
                  <a:lnTo>
                    <a:pt x="7280" y="17236"/>
                  </a:lnTo>
                  <a:lnTo>
                    <a:pt x="7209" y="17236"/>
                  </a:lnTo>
                  <a:cubicBezTo>
                    <a:pt x="7209" y="17236"/>
                    <a:pt x="7191" y="17138"/>
                    <a:pt x="7048" y="17138"/>
                  </a:cubicBezTo>
                  <a:lnTo>
                    <a:pt x="7048" y="17138"/>
                  </a:lnTo>
                  <a:cubicBezTo>
                    <a:pt x="6897" y="17138"/>
                    <a:pt x="6772" y="17227"/>
                    <a:pt x="6772" y="17343"/>
                  </a:cubicBezTo>
                  <a:lnTo>
                    <a:pt x="6772" y="17343"/>
                  </a:lnTo>
                  <a:lnTo>
                    <a:pt x="6772" y="17637"/>
                  </a:lnTo>
                  <a:lnTo>
                    <a:pt x="6816" y="17682"/>
                  </a:lnTo>
                  <a:lnTo>
                    <a:pt x="7066" y="17682"/>
                  </a:lnTo>
                  <a:cubicBezTo>
                    <a:pt x="7066" y="17682"/>
                    <a:pt x="7146" y="17691"/>
                    <a:pt x="7146" y="17762"/>
                  </a:cubicBezTo>
                  <a:lnTo>
                    <a:pt x="7146" y="17762"/>
                  </a:lnTo>
                  <a:lnTo>
                    <a:pt x="7146" y="17807"/>
                  </a:lnTo>
                  <a:lnTo>
                    <a:pt x="6968" y="17807"/>
                  </a:lnTo>
                  <a:lnTo>
                    <a:pt x="6977" y="18128"/>
                  </a:lnTo>
                  <a:lnTo>
                    <a:pt x="7030" y="18128"/>
                  </a:lnTo>
                  <a:lnTo>
                    <a:pt x="7030" y="18244"/>
                  </a:lnTo>
                  <a:lnTo>
                    <a:pt x="6852" y="18244"/>
                  </a:lnTo>
                  <a:lnTo>
                    <a:pt x="6807" y="18199"/>
                  </a:lnTo>
                  <a:lnTo>
                    <a:pt x="6807" y="18092"/>
                  </a:lnTo>
                  <a:lnTo>
                    <a:pt x="6870" y="18092"/>
                  </a:lnTo>
                  <a:lnTo>
                    <a:pt x="6870" y="18056"/>
                  </a:lnTo>
                  <a:lnTo>
                    <a:pt x="6700" y="18056"/>
                  </a:lnTo>
                  <a:cubicBezTo>
                    <a:pt x="6656" y="17923"/>
                    <a:pt x="6459" y="17932"/>
                    <a:pt x="6459" y="17842"/>
                  </a:cubicBezTo>
                  <a:lnTo>
                    <a:pt x="6459" y="17842"/>
                  </a:lnTo>
                  <a:cubicBezTo>
                    <a:pt x="6459" y="17744"/>
                    <a:pt x="6558" y="17744"/>
                    <a:pt x="6558" y="17744"/>
                  </a:cubicBezTo>
                  <a:lnTo>
                    <a:pt x="6558" y="17744"/>
                  </a:lnTo>
                  <a:cubicBezTo>
                    <a:pt x="6558" y="17744"/>
                    <a:pt x="6531" y="17610"/>
                    <a:pt x="6352" y="17610"/>
                  </a:cubicBezTo>
                  <a:lnTo>
                    <a:pt x="6352" y="17610"/>
                  </a:lnTo>
                  <a:cubicBezTo>
                    <a:pt x="6174" y="17610"/>
                    <a:pt x="6138" y="17824"/>
                    <a:pt x="6138" y="17824"/>
                  </a:cubicBezTo>
                  <a:lnTo>
                    <a:pt x="6138" y="17824"/>
                  </a:lnTo>
                  <a:lnTo>
                    <a:pt x="6138" y="18012"/>
                  </a:lnTo>
                  <a:cubicBezTo>
                    <a:pt x="6138" y="18012"/>
                    <a:pt x="6111" y="18039"/>
                    <a:pt x="6085" y="18039"/>
                  </a:cubicBezTo>
                  <a:lnTo>
                    <a:pt x="6085" y="18039"/>
                  </a:lnTo>
                  <a:cubicBezTo>
                    <a:pt x="6058" y="17914"/>
                    <a:pt x="5719" y="17878"/>
                    <a:pt x="5719" y="18163"/>
                  </a:cubicBezTo>
                  <a:lnTo>
                    <a:pt x="5719" y="18163"/>
                  </a:lnTo>
                  <a:cubicBezTo>
                    <a:pt x="5719" y="18440"/>
                    <a:pt x="6022" y="18494"/>
                    <a:pt x="6022" y="18494"/>
                  </a:cubicBezTo>
                  <a:lnTo>
                    <a:pt x="6022" y="18494"/>
                  </a:lnTo>
                  <a:lnTo>
                    <a:pt x="6022" y="18556"/>
                  </a:lnTo>
                  <a:lnTo>
                    <a:pt x="6067" y="18556"/>
                  </a:lnTo>
                  <a:lnTo>
                    <a:pt x="6022" y="18610"/>
                  </a:lnTo>
                  <a:lnTo>
                    <a:pt x="5835" y="18610"/>
                  </a:lnTo>
                  <a:lnTo>
                    <a:pt x="5835" y="18931"/>
                  </a:lnTo>
                  <a:lnTo>
                    <a:pt x="5996" y="18931"/>
                  </a:lnTo>
                  <a:cubicBezTo>
                    <a:pt x="5996" y="19020"/>
                    <a:pt x="6085" y="19029"/>
                    <a:pt x="6085" y="19029"/>
                  </a:cubicBezTo>
                  <a:lnTo>
                    <a:pt x="6085" y="19029"/>
                  </a:lnTo>
                  <a:lnTo>
                    <a:pt x="6085" y="19109"/>
                  </a:lnTo>
                  <a:lnTo>
                    <a:pt x="5942" y="19109"/>
                  </a:lnTo>
                  <a:lnTo>
                    <a:pt x="5942" y="19404"/>
                  </a:lnTo>
                  <a:lnTo>
                    <a:pt x="6120" y="19404"/>
                  </a:lnTo>
                  <a:lnTo>
                    <a:pt x="6120" y="19519"/>
                  </a:lnTo>
                  <a:lnTo>
                    <a:pt x="6361" y="19519"/>
                  </a:lnTo>
                  <a:lnTo>
                    <a:pt x="6361" y="19582"/>
                  </a:lnTo>
                  <a:lnTo>
                    <a:pt x="6575" y="19582"/>
                  </a:lnTo>
                  <a:lnTo>
                    <a:pt x="6575" y="19644"/>
                  </a:lnTo>
                  <a:lnTo>
                    <a:pt x="1" y="19644"/>
                  </a:lnTo>
                  <a:lnTo>
                    <a:pt x="1" y="25059"/>
                  </a:lnTo>
                  <a:lnTo>
                    <a:pt x="14167" y="25059"/>
                  </a:lnTo>
                  <a:lnTo>
                    <a:pt x="14167" y="0"/>
                  </a:lnTo>
                  <a:close/>
                </a:path>
              </a:pathLst>
            </a:custGeom>
            <a:gradFill>
              <a:gsLst>
                <a:gs pos="0">
                  <a:schemeClr val="dk2"/>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709575" y="3374875"/>
              <a:ext cx="252492" cy="1287309"/>
            </a:xfrm>
            <a:custGeom>
              <a:avLst/>
              <a:gdLst/>
              <a:ahLst/>
              <a:cxnLst/>
              <a:rect l="l" t="t" r="r" b="b"/>
              <a:pathLst>
                <a:path w="1393" h="7102" extrusionOk="0">
                  <a:moveTo>
                    <a:pt x="1392" y="1"/>
                  </a:moveTo>
                  <a:lnTo>
                    <a:pt x="1392" y="7102"/>
                  </a:lnTo>
                  <a:lnTo>
                    <a:pt x="1" y="7102"/>
                  </a:lnTo>
                  <a:lnTo>
                    <a:pt x="1" y="1"/>
                  </a:lnTo>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696525" y="3389375"/>
              <a:ext cx="226572" cy="1258307"/>
            </a:xfrm>
            <a:custGeom>
              <a:avLst/>
              <a:gdLst/>
              <a:ahLst/>
              <a:cxnLst/>
              <a:rect l="l" t="t" r="r" b="b"/>
              <a:pathLst>
                <a:path w="1250" h="6942" extrusionOk="0">
                  <a:moveTo>
                    <a:pt x="1249" y="1"/>
                  </a:moveTo>
                  <a:lnTo>
                    <a:pt x="1249" y="6941"/>
                  </a:lnTo>
                  <a:lnTo>
                    <a:pt x="0" y="6941"/>
                  </a:lnTo>
                  <a:lnTo>
                    <a:pt x="0" y="1"/>
                  </a:lnTo>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5324967" y="4091210"/>
              <a:ext cx="1151529" cy="342944"/>
            </a:xfrm>
            <a:custGeom>
              <a:avLst/>
              <a:gdLst/>
              <a:ahLst/>
              <a:cxnLst/>
              <a:rect l="l" t="t" r="r" b="b"/>
              <a:pathLst>
                <a:path w="6353" h="1892" extrusionOk="0">
                  <a:moveTo>
                    <a:pt x="6022" y="134"/>
                  </a:moveTo>
                  <a:lnTo>
                    <a:pt x="5960" y="134"/>
                  </a:lnTo>
                  <a:lnTo>
                    <a:pt x="5960" y="1"/>
                  </a:lnTo>
                  <a:lnTo>
                    <a:pt x="1" y="1"/>
                  </a:lnTo>
                  <a:lnTo>
                    <a:pt x="1" y="1892"/>
                  </a:lnTo>
                  <a:lnTo>
                    <a:pt x="5960" y="1892"/>
                  </a:lnTo>
                  <a:lnTo>
                    <a:pt x="5960" y="1758"/>
                  </a:lnTo>
                  <a:lnTo>
                    <a:pt x="6022" y="1758"/>
                  </a:lnTo>
                  <a:lnTo>
                    <a:pt x="6352" y="1348"/>
                  </a:lnTo>
                  <a:lnTo>
                    <a:pt x="6352" y="554"/>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5324967" y="4128368"/>
              <a:ext cx="1122346" cy="268627"/>
            </a:xfrm>
            <a:custGeom>
              <a:avLst/>
              <a:gdLst/>
              <a:ahLst/>
              <a:cxnLst/>
              <a:rect l="l" t="t" r="r" b="b"/>
              <a:pathLst>
                <a:path w="6192" h="1482" extrusionOk="0">
                  <a:moveTo>
                    <a:pt x="6192" y="429"/>
                  </a:moveTo>
                  <a:lnTo>
                    <a:pt x="6192" y="1054"/>
                  </a:lnTo>
                  <a:lnTo>
                    <a:pt x="5951" y="1348"/>
                  </a:lnTo>
                  <a:lnTo>
                    <a:pt x="5790" y="1348"/>
                  </a:lnTo>
                  <a:lnTo>
                    <a:pt x="5790" y="1482"/>
                  </a:lnTo>
                  <a:lnTo>
                    <a:pt x="1" y="1482"/>
                  </a:lnTo>
                  <a:lnTo>
                    <a:pt x="1" y="1"/>
                  </a:lnTo>
                  <a:lnTo>
                    <a:pt x="5790" y="1"/>
                  </a:lnTo>
                  <a:lnTo>
                    <a:pt x="5790" y="135"/>
                  </a:lnTo>
                  <a:lnTo>
                    <a:pt x="5951" y="1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251893" y="2647301"/>
              <a:ext cx="362334" cy="1397152"/>
            </a:xfrm>
            <a:custGeom>
              <a:avLst/>
              <a:gdLst/>
              <a:ahLst/>
              <a:cxnLst/>
              <a:rect l="l" t="t" r="r" b="b"/>
              <a:pathLst>
                <a:path w="1999" h="7708" extrusionOk="0">
                  <a:moveTo>
                    <a:pt x="0" y="0"/>
                  </a:moveTo>
                  <a:lnTo>
                    <a:pt x="1999" y="0"/>
                  </a:lnTo>
                  <a:lnTo>
                    <a:pt x="1999" y="7708"/>
                  </a:lnTo>
                  <a:lnTo>
                    <a:pt x="0" y="7708"/>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221260" y="2684459"/>
              <a:ext cx="299437" cy="1322835"/>
            </a:xfrm>
            <a:custGeom>
              <a:avLst/>
              <a:gdLst/>
              <a:ahLst/>
              <a:cxnLst/>
              <a:rect l="l" t="t" r="r" b="b"/>
              <a:pathLst>
                <a:path w="1652" h="7298" extrusionOk="0">
                  <a:moveTo>
                    <a:pt x="1651" y="7298"/>
                  </a:moveTo>
                  <a:lnTo>
                    <a:pt x="1" y="7298"/>
                  </a:lnTo>
                  <a:lnTo>
                    <a:pt x="1" y="0"/>
                  </a:lnTo>
                  <a:lnTo>
                    <a:pt x="1651"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709575" y="3350586"/>
              <a:ext cx="252492" cy="181"/>
            </a:xfrm>
            <a:custGeom>
              <a:avLst/>
              <a:gdLst/>
              <a:ahLst/>
              <a:cxnLst/>
              <a:rect l="l" t="t" r="r" b="b"/>
              <a:pathLst>
                <a:path w="1393" h="1" extrusionOk="0">
                  <a:moveTo>
                    <a:pt x="1" y="1"/>
                  </a:moveTo>
                  <a:lnTo>
                    <a:pt x="1392" y="1"/>
                  </a:lnTo>
                </a:path>
              </a:pathLst>
            </a:custGeom>
            <a:solidFill>
              <a:srgbClr val="C82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696525" y="3365268"/>
              <a:ext cx="226572" cy="181"/>
            </a:xfrm>
            <a:custGeom>
              <a:avLst/>
              <a:gdLst/>
              <a:ahLst/>
              <a:cxnLst/>
              <a:rect l="l" t="t" r="r" b="b"/>
              <a:pathLst>
                <a:path w="1250" h="1" extrusionOk="0">
                  <a:moveTo>
                    <a:pt x="0" y="0"/>
                  </a:moveTo>
                  <a:lnTo>
                    <a:pt x="1249" y="0"/>
                  </a:lnTo>
                </a:path>
              </a:pathLst>
            </a:custGeom>
            <a:solidFill>
              <a:srgbClr val="C82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4055601" y="3792133"/>
              <a:ext cx="203915" cy="661418"/>
            </a:xfrm>
            <a:custGeom>
              <a:avLst/>
              <a:gdLst/>
              <a:ahLst/>
              <a:cxnLst/>
              <a:rect l="l" t="t" r="r" b="b"/>
              <a:pathLst>
                <a:path w="1125" h="3649" extrusionOk="0">
                  <a:moveTo>
                    <a:pt x="1" y="0"/>
                  </a:moveTo>
                  <a:lnTo>
                    <a:pt x="1125" y="0"/>
                  </a:lnTo>
                  <a:lnTo>
                    <a:pt x="1125" y="3649"/>
                  </a:lnTo>
                  <a:lnTo>
                    <a:pt x="1" y="36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4041100" y="3809896"/>
              <a:ext cx="174913" cy="627522"/>
            </a:xfrm>
            <a:custGeom>
              <a:avLst/>
              <a:gdLst/>
              <a:ahLst/>
              <a:cxnLst/>
              <a:rect l="l" t="t" r="r" b="b"/>
              <a:pathLst>
                <a:path w="965" h="3462" extrusionOk="0">
                  <a:moveTo>
                    <a:pt x="964" y="3462"/>
                  </a:moveTo>
                  <a:lnTo>
                    <a:pt x="1" y="3462"/>
                  </a:lnTo>
                  <a:lnTo>
                    <a:pt x="1" y="0"/>
                  </a:lnTo>
                  <a:lnTo>
                    <a:pt x="9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203497" y="1916010"/>
              <a:ext cx="281674" cy="428680"/>
            </a:xfrm>
            <a:custGeom>
              <a:avLst/>
              <a:gdLst/>
              <a:ahLst/>
              <a:cxnLst/>
              <a:rect l="l" t="t" r="r" b="b"/>
              <a:pathLst>
                <a:path w="1554" h="2365" extrusionOk="0">
                  <a:moveTo>
                    <a:pt x="1" y="0"/>
                  </a:moveTo>
                  <a:lnTo>
                    <a:pt x="1553" y="0"/>
                  </a:lnTo>
                  <a:lnTo>
                    <a:pt x="1553" y="2364"/>
                  </a:lnTo>
                  <a:lnTo>
                    <a:pt x="1" y="2364"/>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177576" y="1940117"/>
              <a:ext cx="229835" cy="380283"/>
            </a:xfrm>
            <a:custGeom>
              <a:avLst/>
              <a:gdLst/>
              <a:ahLst/>
              <a:cxnLst/>
              <a:rect l="l" t="t" r="r" b="b"/>
              <a:pathLst>
                <a:path w="1268" h="2098" extrusionOk="0">
                  <a:moveTo>
                    <a:pt x="1" y="1"/>
                  </a:moveTo>
                  <a:lnTo>
                    <a:pt x="1268" y="1"/>
                  </a:lnTo>
                  <a:lnTo>
                    <a:pt x="1268" y="2097"/>
                  </a:lnTo>
                  <a:lnTo>
                    <a:pt x="1" y="2097"/>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706313" y="2904326"/>
              <a:ext cx="249229" cy="278415"/>
            </a:xfrm>
            <a:custGeom>
              <a:avLst/>
              <a:gdLst/>
              <a:ahLst/>
              <a:cxnLst/>
              <a:rect l="l" t="t" r="r" b="b"/>
              <a:pathLst>
                <a:path w="1375" h="1536" extrusionOk="0">
                  <a:moveTo>
                    <a:pt x="1" y="1"/>
                  </a:moveTo>
                  <a:lnTo>
                    <a:pt x="1374" y="1"/>
                  </a:lnTo>
                  <a:lnTo>
                    <a:pt x="1374" y="1535"/>
                  </a:lnTo>
                  <a:lnTo>
                    <a:pt x="1" y="15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688549" y="2920458"/>
              <a:ext cx="215334" cy="245970"/>
            </a:xfrm>
            <a:custGeom>
              <a:avLst/>
              <a:gdLst/>
              <a:ahLst/>
              <a:cxnLst/>
              <a:rect l="l" t="t" r="r" b="b"/>
              <a:pathLst>
                <a:path w="1188" h="1357" extrusionOk="0">
                  <a:moveTo>
                    <a:pt x="1" y="1"/>
                  </a:moveTo>
                  <a:lnTo>
                    <a:pt x="1187" y="1"/>
                  </a:lnTo>
                  <a:lnTo>
                    <a:pt x="1187" y="1357"/>
                  </a:lnTo>
                  <a:lnTo>
                    <a:pt x="1" y="1357"/>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098366" y="1004370"/>
              <a:ext cx="176545" cy="713258"/>
            </a:xfrm>
            <a:custGeom>
              <a:avLst/>
              <a:gdLst/>
              <a:ahLst/>
              <a:cxnLst/>
              <a:rect l="l" t="t" r="r" b="b"/>
              <a:pathLst>
                <a:path w="974" h="3935" extrusionOk="0">
                  <a:moveTo>
                    <a:pt x="1" y="0"/>
                  </a:moveTo>
                  <a:lnTo>
                    <a:pt x="973" y="0"/>
                  </a:lnTo>
                  <a:lnTo>
                    <a:pt x="973" y="3935"/>
                  </a:lnTo>
                  <a:lnTo>
                    <a:pt x="1" y="39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090209" y="1015608"/>
              <a:ext cx="160232" cy="690782"/>
            </a:xfrm>
            <a:custGeom>
              <a:avLst/>
              <a:gdLst/>
              <a:ahLst/>
              <a:cxnLst/>
              <a:rect l="l" t="t" r="r" b="b"/>
              <a:pathLst>
                <a:path w="884" h="3811" extrusionOk="0">
                  <a:moveTo>
                    <a:pt x="0" y="1"/>
                  </a:moveTo>
                  <a:lnTo>
                    <a:pt x="884" y="1"/>
                  </a:lnTo>
                  <a:lnTo>
                    <a:pt x="884" y="3810"/>
                  </a:lnTo>
                  <a:lnTo>
                    <a:pt x="0" y="381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173602" y="3714554"/>
              <a:ext cx="365596" cy="17945"/>
            </a:xfrm>
            <a:custGeom>
              <a:avLst/>
              <a:gdLst/>
              <a:ahLst/>
              <a:cxnLst/>
              <a:rect l="l" t="t" r="r" b="b"/>
              <a:pathLst>
                <a:path w="2017" h="99" extrusionOk="0">
                  <a:moveTo>
                    <a:pt x="0" y="98"/>
                  </a:moveTo>
                  <a:lnTo>
                    <a:pt x="2017" y="98"/>
                  </a:lnTo>
                  <a:lnTo>
                    <a:pt x="2017"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144600" y="3732317"/>
              <a:ext cx="336595" cy="19576"/>
            </a:xfrm>
            <a:custGeom>
              <a:avLst/>
              <a:gdLst/>
              <a:ahLst/>
              <a:cxnLst/>
              <a:rect l="l" t="t" r="r" b="b"/>
              <a:pathLst>
                <a:path w="1857" h="108" extrusionOk="0">
                  <a:moveTo>
                    <a:pt x="1" y="107"/>
                  </a:moveTo>
                  <a:lnTo>
                    <a:pt x="1857" y="107"/>
                  </a:lnTo>
                  <a:lnTo>
                    <a:pt x="1857"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005392" y="2825116"/>
              <a:ext cx="197389" cy="1947095"/>
            </a:xfrm>
            <a:custGeom>
              <a:avLst/>
              <a:gdLst/>
              <a:ahLst/>
              <a:cxnLst/>
              <a:rect l="l" t="t" r="r" b="b"/>
              <a:pathLst>
                <a:path w="1089" h="10742" extrusionOk="0">
                  <a:moveTo>
                    <a:pt x="1089" y="1"/>
                  </a:moveTo>
                  <a:lnTo>
                    <a:pt x="1089" y="10741"/>
                  </a:lnTo>
                  <a:lnTo>
                    <a:pt x="9" y="10741"/>
                  </a:lnTo>
                  <a:lnTo>
                    <a:pt x="9" y="2909"/>
                  </a:lnTo>
                  <a:cubicBezTo>
                    <a:pt x="45" y="2873"/>
                    <a:pt x="143" y="2793"/>
                    <a:pt x="205" y="2793"/>
                  </a:cubicBezTo>
                  <a:cubicBezTo>
                    <a:pt x="286" y="2793"/>
                    <a:pt x="339" y="2846"/>
                    <a:pt x="339" y="2846"/>
                  </a:cubicBezTo>
                  <a:lnTo>
                    <a:pt x="419" y="2846"/>
                  </a:lnTo>
                  <a:cubicBezTo>
                    <a:pt x="419" y="2579"/>
                    <a:pt x="196" y="2436"/>
                    <a:pt x="196" y="2436"/>
                  </a:cubicBezTo>
                  <a:cubicBezTo>
                    <a:pt x="196" y="2436"/>
                    <a:pt x="27" y="2338"/>
                    <a:pt x="27" y="2150"/>
                  </a:cubicBezTo>
                  <a:cubicBezTo>
                    <a:pt x="27" y="1972"/>
                    <a:pt x="143" y="1927"/>
                    <a:pt x="143" y="1927"/>
                  </a:cubicBezTo>
                  <a:lnTo>
                    <a:pt x="268" y="1927"/>
                  </a:lnTo>
                  <a:lnTo>
                    <a:pt x="268" y="1838"/>
                  </a:lnTo>
                  <a:lnTo>
                    <a:pt x="375" y="1838"/>
                  </a:lnTo>
                  <a:lnTo>
                    <a:pt x="446" y="1767"/>
                  </a:lnTo>
                  <a:lnTo>
                    <a:pt x="330" y="1651"/>
                  </a:lnTo>
                  <a:lnTo>
                    <a:pt x="179" y="1651"/>
                  </a:lnTo>
                  <a:lnTo>
                    <a:pt x="179" y="1357"/>
                  </a:lnTo>
                  <a:cubicBezTo>
                    <a:pt x="179" y="1357"/>
                    <a:pt x="54" y="1312"/>
                    <a:pt x="9" y="1214"/>
                  </a:cubicBezTo>
                  <a:lnTo>
                    <a:pt x="9" y="1026"/>
                  </a:lnTo>
                  <a:cubicBezTo>
                    <a:pt x="36" y="982"/>
                    <a:pt x="72" y="964"/>
                    <a:pt x="72" y="964"/>
                  </a:cubicBezTo>
                  <a:lnTo>
                    <a:pt x="72" y="893"/>
                  </a:lnTo>
                  <a:cubicBezTo>
                    <a:pt x="0" y="857"/>
                    <a:pt x="27" y="768"/>
                    <a:pt x="27" y="768"/>
                  </a:cubicBezTo>
                  <a:cubicBezTo>
                    <a:pt x="89" y="598"/>
                    <a:pt x="321" y="589"/>
                    <a:pt x="446" y="634"/>
                  </a:cubicBezTo>
                  <a:cubicBezTo>
                    <a:pt x="580" y="670"/>
                    <a:pt x="625" y="554"/>
                    <a:pt x="535" y="500"/>
                  </a:cubicBezTo>
                  <a:cubicBezTo>
                    <a:pt x="455" y="456"/>
                    <a:pt x="419" y="348"/>
                    <a:pt x="473" y="259"/>
                  </a:cubicBezTo>
                  <a:cubicBezTo>
                    <a:pt x="526" y="170"/>
                    <a:pt x="687" y="179"/>
                    <a:pt x="750" y="241"/>
                  </a:cubicBezTo>
                  <a:cubicBezTo>
                    <a:pt x="750" y="72"/>
                    <a:pt x="857" y="18"/>
                    <a:pt x="964"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392551" y="4565021"/>
              <a:ext cx="635670" cy="29364"/>
            </a:xfrm>
            <a:custGeom>
              <a:avLst/>
              <a:gdLst/>
              <a:ahLst/>
              <a:cxnLst/>
              <a:rect l="l" t="t" r="r" b="b"/>
              <a:pathLst>
                <a:path w="3507" h="162" extrusionOk="0">
                  <a:moveTo>
                    <a:pt x="3506" y="1"/>
                  </a:moveTo>
                  <a:lnTo>
                    <a:pt x="0" y="1"/>
                  </a:lnTo>
                  <a:lnTo>
                    <a:pt x="0" y="161"/>
                  </a:lnTo>
                  <a:lnTo>
                    <a:pt x="3506"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3824313" y="3258506"/>
              <a:ext cx="428674" cy="17945"/>
            </a:xfrm>
            <a:custGeom>
              <a:avLst/>
              <a:gdLst/>
              <a:ahLst/>
              <a:cxnLst/>
              <a:rect l="l" t="t" r="r" b="b"/>
              <a:pathLst>
                <a:path w="2365" h="99" extrusionOk="0">
                  <a:moveTo>
                    <a:pt x="0" y="98"/>
                  </a:moveTo>
                  <a:lnTo>
                    <a:pt x="2364" y="98"/>
                  </a:lnTo>
                  <a:lnTo>
                    <a:pt x="2364"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814706" y="3276270"/>
              <a:ext cx="419067" cy="19576"/>
            </a:xfrm>
            <a:custGeom>
              <a:avLst/>
              <a:gdLst/>
              <a:ahLst/>
              <a:cxnLst/>
              <a:rect l="l" t="t" r="r" b="b"/>
              <a:pathLst>
                <a:path w="2312" h="108" extrusionOk="0">
                  <a:moveTo>
                    <a:pt x="1" y="108"/>
                  </a:moveTo>
                  <a:lnTo>
                    <a:pt x="2311" y="108"/>
                  </a:lnTo>
                  <a:lnTo>
                    <a:pt x="2311"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636709" y="3206666"/>
              <a:ext cx="105311" cy="119994"/>
            </a:xfrm>
            <a:custGeom>
              <a:avLst/>
              <a:gdLst/>
              <a:ahLst/>
              <a:cxnLst/>
              <a:rect l="l" t="t" r="r" b="b"/>
              <a:pathLst>
                <a:path w="581" h="662" extrusionOk="0">
                  <a:moveTo>
                    <a:pt x="0" y="661"/>
                  </a:moveTo>
                  <a:lnTo>
                    <a:pt x="580" y="661"/>
                  </a:lnTo>
                  <a:lnTo>
                    <a:pt x="580" y="1"/>
                  </a:lnTo>
                  <a:lnTo>
                    <a:pt x="0" y="1"/>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636709" y="3206666"/>
              <a:ext cx="105311" cy="26101"/>
            </a:xfrm>
            <a:custGeom>
              <a:avLst/>
              <a:gdLst/>
              <a:ahLst/>
              <a:cxnLst/>
              <a:rect l="l" t="t" r="r" b="b"/>
              <a:pathLst>
                <a:path w="581" h="144" extrusionOk="0">
                  <a:moveTo>
                    <a:pt x="580" y="144"/>
                  </a:moveTo>
                  <a:lnTo>
                    <a:pt x="0" y="144"/>
                  </a:lnTo>
                  <a:lnTo>
                    <a:pt x="0" y="1"/>
                  </a:lnTo>
                  <a:lnTo>
                    <a:pt x="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3583418" y="2359462"/>
              <a:ext cx="191045" cy="2412752"/>
            </a:xfrm>
            <a:custGeom>
              <a:avLst/>
              <a:gdLst/>
              <a:ahLst/>
              <a:cxnLst/>
              <a:rect l="l" t="t" r="r" b="b"/>
              <a:pathLst>
                <a:path w="1054" h="13311" extrusionOk="0">
                  <a:moveTo>
                    <a:pt x="1053" y="0"/>
                  </a:moveTo>
                  <a:lnTo>
                    <a:pt x="1053" y="13310"/>
                  </a:lnTo>
                  <a:lnTo>
                    <a:pt x="1" y="13310"/>
                  </a:lnTo>
                  <a:lnTo>
                    <a:pt x="1" y="1776"/>
                  </a:lnTo>
                  <a:cubicBezTo>
                    <a:pt x="1" y="1776"/>
                    <a:pt x="9" y="1776"/>
                    <a:pt x="9" y="1784"/>
                  </a:cubicBezTo>
                  <a:cubicBezTo>
                    <a:pt x="99" y="1847"/>
                    <a:pt x="420" y="2123"/>
                    <a:pt x="322" y="2373"/>
                  </a:cubicBezTo>
                  <a:cubicBezTo>
                    <a:pt x="571" y="2382"/>
                    <a:pt x="563" y="2596"/>
                    <a:pt x="563" y="2596"/>
                  </a:cubicBezTo>
                  <a:cubicBezTo>
                    <a:pt x="563" y="2596"/>
                    <a:pt x="536" y="2570"/>
                    <a:pt x="491" y="2605"/>
                  </a:cubicBezTo>
                  <a:cubicBezTo>
                    <a:pt x="438" y="2641"/>
                    <a:pt x="420" y="2801"/>
                    <a:pt x="580" y="2801"/>
                  </a:cubicBezTo>
                  <a:cubicBezTo>
                    <a:pt x="741" y="2801"/>
                    <a:pt x="768" y="2686"/>
                    <a:pt x="750" y="2578"/>
                  </a:cubicBezTo>
                  <a:cubicBezTo>
                    <a:pt x="732" y="2471"/>
                    <a:pt x="563" y="2043"/>
                    <a:pt x="563" y="1883"/>
                  </a:cubicBezTo>
                  <a:cubicBezTo>
                    <a:pt x="563" y="1713"/>
                    <a:pt x="661" y="1651"/>
                    <a:pt x="661" y="1651"/>
                  </a:cubicBezTo>
                  <a:lnTo>
                    <a:pt x="661" y="1544"/>
                  </a:lnTo>
                  <a:lnTo>
                    <a:pt x="866" y="1544"/>
                  </a:lnTo>
                  <a:lnTo>
                    <a:pt x="866" y="1472"/>
                  </a:lnTo>
                  <a:lnTo>
                    <a:pt x="1018" y="1472"/>
                  </a:lnTo>
                  <a:lnTo>
                    <a:pt x="1018" y="1401"/>
                  </a:lnTo>
                  <a:lnTo>
                    <a:pt x="830" y="1401"/>
                  </a:lnTo>
                  <a:lnTo>
                    <a:pt x="830" y="1267"/>
                  </a:lnTo>
                  <a:lnTo>
                    <a:pt x="696" y="1267"/>
                  </a:lnTo>
                  <a:lnTo>
                    <a:pt x="696" y="946"/>
                  </a:lnTo>
                  <a:lnTo>
                    <a:pt x="571" y="946"/>
                  </a:lnTo>
                  <a:lnTo>
                    <a:pt x="571" y="794"/>
                  </a:lnTo>
                  <a:lnTo>
                    <a:pt x="429" y="794"/>
                  </a:lnTo>
                  <a:lnTo>
                    <a:pt x="429" y="428"/>
                  </a:lnTo>
                  <a:lnTo>
                    <a:pt x="268" y="428"/>
                  </a:lnTo>
                  <a:lnTo>
                    <a:pt x="268" y="232"/>
                  </a:lnTo>
                  <a:lnTo>
                    <a:pt x="90" y="232"/>
                  </a:lnTo>
                  <a:close/>
                </a:path>
              </a:pathLst>
            </a:custGeom>
            <a:gradFill>
              <a:gsLst>
                <a:gs pos="0">
                  <a:srgbClr val="FFFFFF">
                    <a:alpha val="0"/>
                  </a:srgbClr>
                </a:gs>
                <a:gs pos="100000">
                  <a:srgbClr val="001C38">
                    <a:alpha val="28235"/>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5362125" y="3782345"/>
              <a:ext cx="1229107" cy="84286"/>
            </a:xfrm>
            <a:custGeom>
              <a:avLst/>
              <a:gdLst/>
              <a:ahLst/>
              <a:cxnLst/>
              <a:rect l="l" t="t" r="r" b="b"/>
              <a:pathLst>
                <a:path w="6781" h="465" extrusionOk="0">
                  <a:moveTo>
                    <a:pt x="0" y="465"/>
                  </a:moveTo>
                  <a:lnTo>
                    <a:pt x="6780" y="465"/>
                  </a:lnTo>
                  <a:lnTo>
                    <a:pt x="6780"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5362125" y="3782345"/>
              <a:ext cx="1229107" cy="19576"/>
            </a:xfrm>
            <a:custGeom>
              <a:avLst/>
              <a:gdLst/>
              <a:ahLst/>
              <a:cxnLst/>
              <a:rect l="l" t="t" r="r" b="b"/>
              <a:pathLst>
                <a:path w="6781" h="108" extrusionOk="0">
                  <a:moveTo>
                    <a:pt x="6780" y="108"/>
                  </a:moveTo>
                  <a:lnTo>
                    <a:pt x="0" y="108"/>
                  </a:lnTo>
                  <a:lnTo>
                    <a:pt x="0" y="1"/>
                  </a:lnTo>
                  <a:lnTo>
                    <a:pt x="67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5324967" y="3866449"/>
              <a:ext cx="1191949" cy="81023"/>
            </a:xfrm>
            <a:custGeom>
              <a:avLst/>
              <a:gdLst/>
              <a:ahLst/>
              <a:cxnLst/>
              <a:rect l="l" t="t" r="r" b="b"/>
              <a:pathLst>
                <a:path w="6576" h="447" extrusionOk="0">
                  <a:moveTo>
                    <a:pt x="6575" y="447"/>
                  </a:moveTo>
                  <a:lnTo>
                    <a:pt x="1" y="447"/>
                  </a:lnTo>
                  <a:lnTo>
                    <a:pt x="1" y="1"/>
                  </a:lnTo>
                  <a:lnTo>
                    <a:pt x="6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3413577" y="4527863"/>
              <a:ext cx="659959" cy="37340"/>
            </a:xfrm>
            <a:custGeom>
              <a:avLst/>
              <a:gdLst/>
              <a:ahLst/>
              <a:cxnLst/>
              <a:rect l="l" t="t" r="r" b="b"/>
              <a:pathLst>
                <a:path w="3641" h="206" extrusionOk="0">
                  <a:moveTo>
                    <a:pt x="0" y="206"/>
                  </a:moveTo>
                  <a:lnTo>
                    <a:pt x="3640" y="206"/>
                  </a:lnTo>
                  <a:lnTo>
                    <a:pt x="3640"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413577" y="4514812"/>
              <a:ext cx="669565" cy="27733"/>
            </a:xfrm>
            <a:custGeom>
              <a:avLst/>
              <a:gdLst/>
              <a:ahLst/>
              <a:cxnLst/>
              <a:rect l="l" t="t" r="r" b="b"/>
              <a:pathLst>
                <a:path w="3694" h="153" extrusionOk="0">
                  <a:moveTo>
                    <a:pt x="0" y="153"/>
                  </a:moveTo>
                  <a:lnTo>
                    <a:pt x="3694" y="153"/>
                  </a:lnTo>
                  <a:lnTo>
                    <a:pt x="3694"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413577" y="4514812"/>
              <a:ext cx="669565" cy="5075"/>
            </a:xfrm>
            <a:custGeom>
              <a:avLst/>
              <a:gdLst/>
              <a:ahLst/>
              <a:cxnLst/>
              <a:rect l="l" t="t" r="r" b="b"/>
              <a:pathLst>
                <a:path w="3694" h="28" extrusionOk="0">
                  <a:moveTo>
                    <a:pt x="3694" y="28"/>
                  </a:moveTo>
                  <a:lnTo>
                    <a:pt x="0" y="28"/>
                  </a:lnTo>
                  <a:lnTo>
                    <a:pt x="0" y="1"/>
                  </a:lnTo>
                  <a:lnTo>
                    <a:pt x="3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392551" y="2500468"/>
              <a:ext cx="635670" cy="53472"/>
            </a:xfrm>
            <a:custGeom>
              <a:avLst/>
              <a:gdLst/>
              <a:ahLst/>
              <a:cxnLst/>
              <a:rect l="l" t="t" r="r" b="b"/>
              <a:pathLst>
                <a:path w="3507" h="295" extrusionOk="0">
                  <a:moveTo>
                    <a:pt x="3506" y="0"/>
                  </a:moveTo>
                  <a:lnTo>
                    <a:pt x="0" y="0"/>
                  </a:lnTo>
                  <a:lnTo>
                    <a:pt x="0" y="295"/>
                  </a:lnTo>
                  <a:lnTo>
                    <a:pt x="3506" y="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3392550" y="2375430"/>
              <a:ext cx="635679" cy="55275"/>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3407233" y="4139788"/>
              <a:ext cx="656696" cy="56734"/>
            </a:xfrm>
            <a:custGeom>
              <a:avLst/>
              <a:gdLst/>
              <a:ahLst/>
              <a:cxnLst/>
              <a:rect l="l" t="t" r="r" b="b"/>
              <a:pathLst>
                <a:path w="3623" h="313" extrusionOk="0">
                  <a:moveTo>
                    <a:pt x="1" y="313"/>
                  </a:moveTo>
                  <a:lnTo>
                    <a:pt x="3623" y="313"/>
                  </a:lnTo>
                  <a:lnTo>
                    <a:pt x="3623"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407233" y="4139788"/>
              <a:ext cx="656696" cy="11419"/>
            </a:xfrm>
            <a:custGeom>
              <a:avLst/>
              <a:gdLst/>
              <a:ahLst/>
              <a:cxnLst/>
              <a:rect l="l" t="t" r="r" b="b"/>
              <a:pathLst>
                <a:path w="3623" h="63" extrusionOk="0">
                  <a:moveTo>
                    <a:pt x="3623" y="63"/>
                  </a:moveTo>
                  <a:lnTo>
                    <a:pt x="1" y="63"/>
                  </a:lnTo>
                  <a:lnTo>
                    <a:pt x="1" y="0"/>
                  </a:lnTo>
                  <a:lnTo>
                    <a:pt x="36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4133181" y="4550520"/>
              <a:ext cx="325176" cy="29183"/>
            </a:xfrm>
            <a:custGeom>
              <a:avLst/>
              <a:gdLst/>
              <a:ahLst/>
              <a:cxnLst/>
              <a:rect l="l" t="t" r="r" b="b"/>
              <a:pathLst>
                <a:path w="1794" h="161" extrusionOk="0">
                  <a:moveTo>
                    <a:pt x="1794" y="0"/>
                  </a:moveTo>
                  <a:lnTo>
                    <a:pt x="0" y="0"/>
                  </a:lnTo>
                  <a:lnTo>
                    <a:pt x="0" y="161"/>
                  </a:lnTo>
                  <a:lnTo>
                    <a:pt x="1794"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4147681" y="4495418"/>
              <a:ext cx="339677" cy="55284"/>
            </a:xfrm>
            <a:custGeom>
              <a:avLst/>
              <a:gdLst/>
              <a:ahLst/>
              <a:cxnLst/>
              <a:rect l="l" t="t" r="r" b="b"/>
              <a:pathLst>
                <a:path w="1874" h="305" extrusionOk="0">
                  <a:moveTo>
                    <a:pt x="0" y="304"/>
                  </a:moveTo>
                  <a:lnTo>
                    <a:pt x="1874" y="304"/>
                  </a:lnTo>
                  <a:lnTo>
                    <a:pt x="1874"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4147681" y="4495418"/>
              <a:ext cx="339677" cy="13232"/>
            </a:xfrm>
            <a:custGeom>
              <a:avLst/>
              <a:gdLst/>
              <a:ahLst/>
              <a:cxnLst/>
              <a:rect l="l" t="t" r="r" b="b"/>
              <a:pathLst>
                <a:path w="1874" h="73" extrusionOk="0">
                  <a:moveTo>
                    <a:pt x="1874" y="72"/>
                  </a:moveTo>
                  <a:lnTo>
                    <a:pt x="0" y="72"/>
                  </a:lnTo>
                  <a:lnTo>
                    <a:pt x="0" y="1"/>
                  </a:lnTo>
                  <a:lnTo>
                    <a:pt x="18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3124105" y="1743363"/>
              <a:ext cx="105129" cy="121444"/>
            </a:xfrm>
            <a:custGeom>
              <a:avLst/>
              <a:gdLst/>
              <a:ahLst/>
              <a:cxnLst/>
              <a:rect l="l" t="t" r="r" b="b"/>
              <a:pathLst>
                <a:path w="580" h="670" extrusionOk="0">
                  <a:moveTo>
                    <a:pt x="0" y="669"/>
                  </a:moveTo>
                  <a:lnTo>
                    <a:pt x="580" y="669"/>
                  </a:lnTo>
                  <a:lnTo>
                    <a:pt x="580" y="0"/>
                  </a:ln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3124105" y="1743363"/>
              <a:ext cx="105129" cy="27733"/>
            </a:xfrm>
            <a:custGeom>
              <a:avLst/>
              <a:gdLst/>
              <a:ahLst/>
              <a:cxnLst/>
              <a:rect l="l" t="t" r="r" b="b"/>
              <a:pathLst>
                <a:path w="580" h="153" extrusionOk="0">
                  <a:moveTo>
                    <a:pt x="580" y="152"/>
                  </a:moveTo>
                  <a:lnTo>
                    <a:pt x="0" y="152"/>
                  </a:lnTo>
                  <a:lnTo>
                    <a:pt x="0" y="0"/>
                  </a:lnTo>
                  <a:lnTo>
                    <a:pt x="5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2871972" y="2574435"/>
              <a:ext cx="123074" cy="77761"/>
            </a:xfrm>
            <a:custGeom>
              <a:avLst/>
              <a:gdLst/>
              <a:ahLst/>
              <a:cxnLst/>
              <a:rect l="l" t="t" r="r" b="b"/>
              <a:pathLst>
                <a:path w="679" h="429" extrusionOk="0">
                  <a:moveTo>
                    <a:pt x="215" y="1"/>
                  </a:moveTo>
                  <a:cubicBezTo>
                    <a:pt x="99" y="1"/>
                    <a:pt x="1" y="90"/>
                    <a:pt x="1" y="215"/>
                  </a:cubicBezTo>
                  <a:lnTo>
                    <a:pt x="1" y="215"/>
                  </a:lnTo>
                  <a:cubicBezTo>
                    <a:pt x="1" y="331"/>
                    <a:pt x="99" y="429"/>
                    <a:pt x="215" y="429"/>
                  </a:cubicBezTo>
                  <a:lnTo>
                    <a:pt x="215" y="429"/>
                  </a:lnTo>
                  <a:lnTo>
                    <a:pt x="465" y="429"/>
                  </a:lnTo>
                  <a:cubicBezTo>
                    <a:pt x="581" y="429"/>
                    <a:pt x="679" y="331"/>
                    <a:pt x="679" y="215"/>
                  </a:cubicBezTo>
                  <a:lnTo>
                    <a:pt x="679" y="215"/>
                  </a:lnTo>
                  <a:cubicBezTo>
                    <a:pt x="679" y="90"/>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2871972" y="2660170"/>
              <a:ext cx="123074" cy="77761"/>
            </a:xfrm>
            <a:custGeom>
              <a:avLst/>
              <a:gdLst/>
              <a:ahLst/>
              <a:cxnLst/>
              <a:rect l="l" t="t" r="r" b="b"/>
              <a:pathLst>
                <a:path w="679" h="429" extrusionOk="0">
                  <a:moveTo>
                    <a:pt x="215" y="1"/>
                  </a:moveTo>
                  <a:cubicBezTo>
                    <a:pt x="99" y="1"/>
                    <a:pt x="1" y="99"/>
                    <a:pt x="1" y="215"/>
                  </a:cubicBezTo>
                  <a:lnTo>
                    <a:pt x="1" y="215"/>
                  </a:lnTo>
                  <a:cubicBezTo>
                    <a:pt x="1" y="340"/>
                    <a:pt x="99" y="429"/>
                    <a:pt x="215" y="429"/>
                  </a:cubicBezTo>
                  <a:lnTo>
                    <a:pt x="215" y="429"/>
                  </a:lnTo>
                  <a:lnTo>
                    <a:pt x="465" y="429"/>
                  </a:lnTo>
                  <a:cubicBezTo>
                    <a:pt x="581" y="429"/>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871972" y="2179939"/>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2871972" y="2092572"/>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2871972" y="2005206"/>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2871972" y="1918020"/>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56" y="437"/>
                  </a:lnTo>
                  <a:cubicBezTo>
                    <a:pt x="581" y="437"/>
                    <a:pt x="679" y="339"/>
                    <a:pt x="679" y="214"/>
                  </a:cubicBezTo>
                  <a:lnTo>
                    <a:pt x="679" y="214"/>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2871972" y="2268756"/>
              <a:ext cx="123074" cy="77942"/>
            </a:xfrm>
            <a:custGeom>
              <a:avLst/>
              <a:gdLst/>
              <a:ahLst/>
              <a:cxnLst/>
              <a:rect l="l" t="t" r="r" b="b"/>
              <a:pathLst>
                <a:path w="679" h="430" extrusionOk="0">
                  <a:moveTo>
                    <a:pt x="215" y="1"/>
                  </a:moveTo>
                  <a:cubicBezTo>
                    <a:pt x="99" y="1"/>
                    <a:pt x="1" y="90"/>
                    <a:pt x="1" y="215"/>
                  </a:cubicBezTo>
                  <a:lnTo>
                    <a:pt x="1" y="215"/>
                  </a:lnTo>
                  <a:cubicBezTo>
                    <a:pt x="1" y="331"/>
                    <a:pt x="99" y="429"/>
                    <a:pt x="215" y="429"/>
                  </a:cubicBezTo>
                  <a:lnTo>
                    <a:pt x="215" y="429"/>
                  </a:lnTo>
                  <a:lnTo>
                    <a:pt x="456" y="429"/>
                  </a:lnTo>
                  <a:cubicBezTo>
                    <a:pt x="581" y="429"/>
                    <a:pt x="679" y="331"/>
                    <a:pt x="679" y="215"/>
                  </a:cubicBezTo>
                  <a:lnTo>
                    <a:pt x="679" y="215"/>
                  </a:lnTo>
                  <a:cubicBezTo>
                    <a:pt x="679" y="90"/>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2871972" y="1550865"/>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2871972" y="1463680"/>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2871972" y="1376313"/>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56" y="437"/>
                  </a:lnTo>
                  <a:cubicBezTo>
                    <a:pt x="581" y="437"/>
                    <a:pt x="679" y="339"/>
                    <a:pt x="679" y="214"/>
                  </a:cubicBezTo>
                  <a:lnTo>
                    <a:pt x="679" y="214"/>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2871972" y="1288946"/>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2871972" y="1201579"/>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56" y="429"/>
                  </a:lnTo>
                  <a:cubicBezTo>
                    <a:pt x="581" y="429"/>
                    <a:pt x="679" y="331"/>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2871972" y="1112763"/>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2871972" y="1025396"/>
              <a:ext cx="123074" cy="79392"/>
            </a:xfrm>
            <a:custGeom>
              <a:avLst/>
              <a:gdLst/>
              <a:ahLst/>
              <a:cxnLst/>
              <a:rect l="l" t="t" r="r" b="b"/>
              <a:pathLst>
                <a:path w="679" h="438" extrusionOk="0">
                  <a:moveTo>
                    <a:pt x="215" y="0"/>
                  </a:moveTo>
                  <a:cubicBezTo>
                    <a:pt x="99" y="0"/>
                    <a:pt x="1" y="99"/>
                    <a:pt x="1" y="215"/>
                  </a:cubicBezTo>
                  <a:lnTo>
                    <a:pt x="1" y="215"/>
                  </a:lnTo>
                  <a:lnTo>
                    <a:pt x="1" y="215"/>
                  </a:lnTo>
                  <a:cubicBezTo>
                    <a:pt x="1" y="339"/>
                    <a:pt x="99" y="438"/>
                    <a:pt x="215" y="438"/>
                  </a:cubicBezTo>
                  <a:lnTo>
                    <a:pt x="215" y="438"/>
                  </a:lnTo>
                  <a:lnTo>
                    <a:pt x="456" y="438"/>
                  </a:lnTo>
                  <a:cubicBezTo>
                    <a:pt x="581" y="438"/>
                    <a:pt x="679" y="339"/>
                    <a:pt x="679" y="215"/>
                  </a:cubicBezTo>
                  <a:lnTo>
                    <a:pt x="679" y="215"/>
                  </a:lnTo>
                  <a:cubicBezTo>
                    <a:pt x="679" y="99"/>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2871972" y="938029"/>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871972" y="849212"/>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2871972" y="761845"/>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2871972" y="674478"/>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2871972" y="585480"/>
              <a:ext cx="123074" cy="79573"/>
            </a:xfrm>
            <a:custGeom>
              <a:avLst/>
              <a:gdLst/>
              <a:ahLst/>
              <a:cxnLst/>
              <a:rect l="l" t="t" r="r" b="b"/>
              <a:pathLst>
                <a:path w="679" h="439"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871972" y="498295"/>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871972" y="410928"/>
              <a:ext cx="123074" cy="79392"/>
            </a:xfrm>
            <a:custGeom>
              <a:avLst/>
              <a:gdLst/>
              <a:ahLst/>
              <a:cxnLst/>
              <a:rect l="l" t="t" r="r" b="b"/>
              <a:pathLst>
                <a:path w="679" h="438" extrusionOk="0">
                  <a:moveTo>
                    <a:pt x="215" y="0"/>
                  </a:moveTo>
                  <a:cubicBezTo>
                    <a:pt x="99" y="0"/>
                    <a:pt x="1" y="99"/>
                    <a:pt x="1" y="215"/>
                  </a:cubicBezTo>
                  <a:lnTo>
                    <a:pt x="1" y="215"/>
                  </a:lnTo>
                  <a:cubicBezTo>
                    <a:pt x="1" y="339"/>
                    <a:pt x="99" y="438"/>
                    <a:pt x="215" y="438"/>
                  </a:cubicBezTo>
                  <a:lnTo>
                    <a:pt x="215" y="438"/>
                  </a:lnTo>
                  <a:lnTo>
                    <a:pt x="456" y="438"/>
                  </a:lnTo>
                  <a:cubicBezTo>
                    <a:pt x="581" y="438"/>
                    <a:pt x="679" y="339"/>
                    <a:pt x="679" y="215"/>
                  </a:cubicBezTo>
                  <a:lnTo>
                    <a:pt x="679" y="215"/>
                  </a:lnTo>
                  <a:cubicBezTo>
                    <a:pt x="679" y="99"/>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2871972" y="1638232"/>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2871972" y="2747537"/>
              <a:ext cx="123074" cy="77761"/>
            </a:xfrm>
            <a:custGeom>
              <a:avLst/>
              <a:gdLst/>
              <a:ahLst/>
              <a:cxnLst/>
              <a:rect l="l" t="t" r="r" b="b"/>
              <a:pathLst>
                <a:path w="679" h="429" extrusionOk="0">
                  <a:moveTo>
                    <a:pt x="215" y="0"/>
                  </a:moveTo>
                  <a:cubicBezTo>
                    <a:pt x="99" y="0"/>
                    <a:pt x="1" y="98"/>
                    <a:pt x="1" y="214"/>
                  </a:cubicBezTo>
                  <a:lnTo>
                    <a:pt x="1" y="214"/>
                  </a:lnTo>
                  <a:cubicBezTo>
                    <a:pt x="1" y="330"/>
                    <a:pt x="99" y="429"/>
                    <a:pt x="215" y="429"/>
                  </a:cubicBezTo>
                  <a:lnTo>
                    <a:pt x="215" y="429"/>
                  </a:lnTo>
                  <a:lnTo>
                    <a:pt x="465" y="429"/>
                  </a:lnTo>
                  <a:cubicBezTo>
                    <a:pt x="581" y="429"/>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2871972" y="2833273"/>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65" y="437"/>
                  </a:lnTo>
                  <a:cubicBezTo>
                    <a:pt x="581" y="437"/>
                    <a:pt x="679" y="339"/>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2871972" y="2920458"/>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2871972" y="3006194"/>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65" y="438"/>
                  </a:lnTo>
                  <a:cubicBezTo>
                    <a:pt x="581" y="438"/>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2871972" y="3093561"/>
              <a:ext cx="123074" cy="77761"/>
            </a:xfrm>
            <a:custGeom>
              <a:avLst/>
              <a:gdLst/>
              <a:ahLst/>
              <a:cxnLst/>
              <a:rect l="l" t="t" r="r" b="b"/>
              <a:pathLst>
                <a:path w="679" h="429" extrusionOk="0">
                  <a:moveTo>
                    <a:pt x="215" y="0"/>
                  </a:moveTo>
                  <a:cubicBezTo>
                    <a:pt x="99" y="0"/>
                    <a:pt x="1" y="99"/>
                    <a:pt x="1" y="215"/>
                  </a:cubicBezTo>
                  <a:lnTo>
                    <a:pt x="1" y="215"/>
                  </a:lnTo>
                  <a:cubicBezTo>
                    <a:pt x="1" y="330"/>
                    <a:pt x="99" y="429"/>
                    <a:pt x="215" y="429"/>
                  </a:cubicBezTo>
                  <a:lnTo>
                    <a:pt x="215" y="429"/>
                  </a:lnTo>
                  <a:lnTo>
                    <a:pt x="465" y="429"/>
                  </a:lnTo>
                  <a:cubicBezTo>
                    <a:pt x="581" y="429"/>
                    <a:pt x="679" y="330"/>
                    <a:pt x="679" y="215"/>
                  </a:cubicBezTo>
                  <a:lnTo>
                    <a:pt x="679" y="215"/>
                  </a:lnTo>
                  <a:cubicBezTo>
                    <a:pt x="679" y="99"/>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2871972" y="3179296"/>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65" y="437"/>
                  </a:lnTo>
                  <a:cubicBezTo>
                    <a:pt x="581" y="437"/>
                    <a:pt x="679" y="339"/>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2871972" y="3266482"/>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2871972" y="3352217"/>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65" y="438"/>
                  </a:lnTo>
                  <a:cubicBezTo>
                    <a:pt x="581" y="438"/>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2871972" y="3439584"/>
              <a:ext cx="123074" cy="77761"/>
            </a:xfrm>
            <a:custGeom>
              <a:avLst/>
              <a:gdLst/>
              <a:ahLst/>
              <a:cxnLst/>
              <a:rect l="l" t="t" r="r" b="b"/>
              <a:pathLst>
                <a:path w="679" h="429"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2871972" y="3525320"/>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65" y="437"/>
                  </a:lnTo>
                  <a:cubicBezTo>
                    <a:pt x="581" y="437"/>
                    <a:pt x="679" y="339"/>
                    <a:pt x="679" y="223"/>
                  </a:cubicBezTo>
                  <a:lnTo>
                    <a:pt x="679" y="223"/>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2871972" y="3612686"/>
              <a:ext cx="123074" cy="77761"/>
            </a:xfrm>
            <a:custGeom>
              <a:avLst/>
              <a:gdLst/>
              <a:ahLst/>
              <a:cxnLst/>
              <a:rect l="l" t="t" r="r" b="b"/>
              <a:pathLst>
                <a:path w="679" h="429" extrusionOk="0">
                  <a:moveTo>
                    <a:pt x="215" y="0"/>
                  </a:moveTo>
                  <a:cubicBezTo>
                    <a:pt x="99" y="0"/>
                    <a:pt x="1" y="98"/>
                    <a:pt x="1" y="214"/>
                  </a:cubicBezTo>
                  <a:lnTo>
                    <a:pt x="1" y="214"/>
                  </a:lnTo>
                  <a:cubicBezTo>
                    <a:pt x="1" y="330"/>
                    <a:pt x="99" y="428"/>
                    <a:pt x="215" y="428"/>
                  </a:cubicBezTo>
                  <a:lnTo>
                    <a:pt x="215" y="428"/>
                  </a:lnTo>
                  <a:lnTo>
                    <a:pt x="465" y="428"/>
                  </a:lnTo>
                  <a:cubicBezTo>
                    <a:pt x="581" y="428"/>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2871972" y="3698241"/>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65" y="438"/>
                  </a:lnTo>
                  <a:cubicBezTo>
                    <a:pt x="581" y="438"/>
                    <a:pt x="679" y="340"/>
                    <a:pt x="679" y="224"/>
                  </a:cubicBezTo>
                  <a:lnTo>
                    <a:pt x="679" y="224"/>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2871972" y="3785607"/>
              <a:ext cx="123074" cy="77761"/>
            </a:xfrm>
            <a:custGeom>
              <a:avLst/>
              <a:gdLst/>
              <a:ahLst/>
              <a:cxnLst/>
              <a:rect l="l" t="t" r="r" b="b"/>
              <a:pathLst>
                <a:path w="679" h="429"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2871972" y="3871343"/>
              <a:ext cx="123074" cy="79392"/>
            </a:xfrm>
            <a:custGeom>
              <a:avLst/>
              <a:gdLst/>
              <a:ahLst/>
              <a:cxnLst/>
              <a:rect l="l" t="t" r="r" b="b"/>
              <a:pathLst>
                <a:path w="679" h="438" extrusionOk="0">
                  <a:moveTo>
                    <a:pt x="215" y="0"/>
                  </a:moveTo>
                  <a:cubicBezTo>
                    <a:pt x="99" y="0"/>
                    <a:pt x="1" y="99"/>
                    <a:pt x="1" y="223"/>
                  </a:cubicBezTo>
                  <a:lnTo>
                    <a:pt x="1" y="223"/>
                  </a:lnTo>
                  <a:cubicBezTo>
                    <a:pt x="1" y="339"/>
                    <a:pt x="99" y="438"/>
                    <a:pt x="215" y="438"/>
                  </a:cubicBezTo>
                  <a:lnTo>
                    <a:pt x="215" y="438"/>
                  </a:lnTo>
                  <a:lnTo>
                    <a:pt x="465" y="438"/>
                  </a:lnTo>
                  <a:cubicBezTo>
                    <a:pt x="581" y="438"/>
                    <a:pt x="679" y="339"/>
                    <a:pt x="679" y="223"/>
                  </a:cubicBezTo>
                  <a:lnTo>
                    <a:pt x="679" y="223"/>
                  </a:lnTo>
                  <a:cubicBezTo>
                    <a:pt x="679" y="99"/>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2871972" y="3958710"/>
              <a:ext cx="123074" cy="77761"/>
            </a:xfrm>
            <a:custGeom>
              <a:avLst/>
              <a:gdLst/>
              <a:ahLst/>
              <a:cxnLst/>
              <a:rect l="l" t="t" r="r" b="b"/>
              <a:pathLst>
                <a:path w="679" h="429" extrusionOk="0">
                  <a:moveTo>
                    <a:pt x="215" y="0"/>
                  </a:moveTo>
                  <a:cubicBezTo>
                    <a:pt x="99" y="0"/>
                    <a:pt x="1" y="98"/>
                    <a:pt x="1" y="214"/>
                  </a:cubicBezTo>
                  <a:lnTo>
                    <a:pt x="1" y="214"/>
                  </a:lnTo>
                  <a:cubicBezTo>
                    <a:pt x="1" y="330"/>
                    <a:pt x="99" y="428"/>
                    <a:pt x="215" y="428"/>
                  </a:cubicBezTo>
                  <a:lnTo>
                    <a:pt x="215" y="428"/>
                  </a:lnTo>
                  <a:lnTo>
                    <a:pt x="465" y="428"/>
                  </a:lnTo>
                  <a:cubicBezTo>
                    <a:pt x="581" y="428"/>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2871972" y="4045895"/>
              <a:ext cx="123074" cy="77942"/>
            </a:xfrm>
            <a:custGeom>
              <a:avLst/>
              <a:gdLst/>
              <a:ahLst/>
              <a:cxnLst/>
              <a:rect l="l" t="t" r="r" b="b"/>
              <a:pathLst>
                <a:path w="679" h="430" extrusionOk="0">
                  <a:moveTo>
                    <a:pt x="215" y="1"/>
                  </a:moveTo>
                  <a:cubicBezTo>
                    <a:pt x="99" y="1"/>
                    <a:pt x="1" y="90"/>
                    <a:pt x="1" y="215"/>
                  </a:cubicBezTo>
                  <a:lnTo>
                    <a:pt x="1" y="215"/>
                  </a:lnTo>
                  <a:cubicBezTo>
                    <a:pt x="1" y="331"/>
                    <a:pt x="99" y="429"/>
                    <a:pt x="215" y="429"/>
                  </a:cubicBezTo>
                  <a:lnTo>
                    <a:pt x="215" y="429"/>
                  </a:lnTo>
                  <a:lnTo>
                    <a:pt x="465" y="429"/>
                  </a:lnTo>
                  <a:cubicBezTo>
                    <a:pt x="581" y="429"/>
                    <a:pt x="679" y="331"/>
                    <a:pt x="679" y="215"/>
                  </a:cubicBezTo>
                  <a:lnTo>
                    <a:pt x="679" y="215"/>
                  </a:lnTo>
                  <a:cubicBezTo>
                    <a:pt x="679" y="90"/>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2871972" y="4225523"/>
              <a:ext cx="123074" cy="82655"/>
            </a:xfrm>
            <a:custGeom>
              <a:avLst/>
              <a:gdLst/>
              <a:ahLst/>
              <a:cxnLst/>
              <a:rect l="l" t="t" r="r" b="b"/>
              <a:pathLst>
                <a:path w="679" h="456" extrusionOk="0">
                  <a:moveTo>
                    <a:pt x="233" y="0"/>
                  </a:moveTo>
                  <a:cubicBezTo>
                    <a:pt x="108" y="0"/>
                    <a:pt x="1" y="98"/>
                    <a:pt x="1" y="223"/>
                  </a:cubicBezTo>
                  <a:lnTo>
                    <a:pt x="1" y="223"/>
                  </a:lnTo>
                  <a:cubicBezTo>
                    <a:pt x="1" y="357"/>
                    <a:pt x="108" y="455"/>
                    <a:pt x="233" y="455"/>
                  </a:cubicBezTo>
                  <a:lnTo>
                    <a:pt x="233" y="455"/>
                  </a:lnTo>
                  <a:lnTo>
                    <a:pt x="447" y="455"/>
                  </a:lnTo>
                  <a:cubicBezTo>
                    <a:pt x="572" y="455"/>
                    <a:pt x="679" y="357"/>
                    <a:pt x="679" y="223"/>
                  </a:cubicBezTo>
                  <a:lnTo>
                    <a:pt x="679" y="223"/>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2871972" y="4317603"/>
              <a:ext cx="123074" cy="84286"/>
            </a:xfrm>
            <a:custGeom>
              <a:avLst/>
              <a:gdLst/>
              <a:ahLst/>
              <a:cxnLst/>
              <a:rect l="l" t="t" r="r" b="b"/>
              <a:pathLst>
                <a:path w="679" h="465" extrusionOk="0">
                  <a:moveTo>
                    <a:pt x="233" y="1"/>
                  </a:moveTo>
                  <a:cubicBezTo>
                    <a:pt x="108" y="1"/>
                    <a:pt x="1" y="108"/>
                    <a:pt x="1" y="233"/>
                  </a:cubicBezTo>
                  <a:lnTo>
                    <a:pt x="1" y="233"/>
                  </a:lnTo>
                  <a:cubicBezTo>
                    <a:pt x="1" y="357"/>
                    <a:pt x="108" y="465"/>
                    <a:pt x="233" y="465"/>
                  </a:cubicBezTo>
                  <a:lnTo>
                    <a:pt x="233" y="465"/>
                  </a:lnTo>
                  <a:lnTo>
                    <a:pt x="447" y="465"/>
                  </a:lnTo>
                  <a:cubicBezTo>
                    <a:pt x="572" y="465"/>
                    <a:pt x="679" y="357"/>
                    <a:pt x="679" y="233"/>
                  </a:cubicBezTo>
                  <a:lnTo>
                    <a:pt x="679" y="233"/>
                  </a:lnTo>
                  <a:cubicBezTo>
                    <a:pt x="679" y="108"/>
                    <a:pt x="572" y="1"/>
                    <a:pt x="447" y="1"/>
                  </a:cubicBezTo>
                  <a:lnTo>
                    <a:pt x="447"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2871972" y="4411495"/>
              <a:ext cx="123074" cy="84105"/>
            </a:xfrm>
            <a:custGeom>
              <a:avLst/>
              <a:gdLst/>
              <a:ahLst/>
              <a:cxnLst/>
              <a:rect l="l" t="t" r="r" b="b"/>
              <a:pathLst>
                <a:path w="679" h="464" extrusionOk="0">
                  <a:moveTo>
                    <a:pt x="233" y="0"/>
                  </a:moveTo>
                  <a:cubicBezTo>
                    <a:pt x="108" y="0"/>
                    <a:pt x="1" y="98"/>
                    <a:pt x="1" y="232"/>
                  </a:cubicBezTo>
                  <a:lnTo>
                    <a:pt x="1" y="232"/>
                  </a:lnTo>
                  <a:cubicBezTo>
                    <a:pt x="1" y="357"/>
                    <a:pt x="108" y="464"/>
                    <a:pt x="233" y="464"/>
                  </a:cubicBezTo>
                  <a:lnTo>
                    <a:pt x="233" y="464"/>
                  </a:lnTo>
                  <a:lnTo>
                    <a:pt x="447" y="464"/>
                  </a:lnTo>
                  <a:cubicBezTo>
                    <a:pt x="572" y="464"/>
                    <a:pt x="679" y="357"/>
                    <a:pt x="679" y="232"/>
                  </a:cubicBezTo>
                  <a:lnTo>
                    <a:pt x="679" y="232"/>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2871972" y="4579522"/>
              <a:ext cx="123074" cy="84286"/>
            </a:xfrm>
            <a:custGeom>
              <a:avLst/>
              <a:gdLst/>
              <a:ahLst/>
              <a:cxnLst/>
              <a:rect l="l" t="t" r="r" b="b"/>
              <a:pathLst>
                <a:path w="679" h="465" extrusionOk="0">
                  <a:moveTo>
                    <a:pt x="233" y="1"/>
                  </a:moveTo>
                  <a:cubicBezTo>
                    <a:pt x="108" y="1"/>
                    <a:pt x="1" y="108"/>
                    <a:pt x="1" y="233"/>
                  </a:cubicBezTo>
                  <a:lnTo>
                    <a:pt x="1" y="233"/>
                  </a:lnTo>
                  <a:cubicBezTo>
                    <a:pt x="1" y="358"/>
                    <a:pt x="108" y="465"/>
                    <a:pt x="233" y="465"/>
                  </a:cubicBezTo>
                  <a:lnTo>
                    <a:pt x="233" y="465"/>
                  </a:lnTo>
                  <a:lnTo>
                    <a:pt x="447" y="465"/>
                  </a:lnTo>
                  <a:cubicBezTo>
                    <a:pt x="572" y="465"/>
                    <a:pt x="679" y="358"/>
                    <a:pt x="679" y="233"/>
                  </a:cubicBezTo>
                  <a:lnTo>
                    <a:pt x="679" y="233"/>
                  </a:lnTo>
                  <a:cubicBezTo>
                    <a:pt x="679" y="108"/>
                    <a:pt x="572" y="1"/>
                    <a:pt x="447" y="1"/>
                  </a:cubicBezTo>
                  <a:lnTo>
                    <a:pt x="447"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2871972" y="4673414"/>
              <a:ext cx="123074" cy="84286"/>
            </a:xfrm>
            <a:custGeom>
              <a:avLst/>
              <a:gdLst/>
              <a:ahLst/>
              <a:cxnLst/>
              <a:rect l="l" t="t" r="r" b="b"/>
              <a:pathLst>
                <a:path w="679" h="465" extrusionOk="0">
                  <a:moveTo>
                    <a:pt x="233" y="0"/>
                  </a:moveTo>
                  <a:cubicBezTo>
                    <a:pt x="108" y="0"/>
                    <a:pt x="1" y="98"/>
                    <a:pt x="1" y="232"/>
                  </a:cubicBezTo>
                  <a:lnTo>
                    <a:pt x="1" y="232"/>
                  </a:lnTo>
                  <a:cubicBezTo>
                    <a:pt x="1" y="357"/>
                    <a:pt x="108" y="464"/>
                    <a:pt x="233" y="464"/>
                  </a:cubicBezTo>
                  <a:lnTo>
                    <a:pt x="233" y="464"/>
                  </a:lnTo>
                  <a:lnTo>
                    <a:pt x="447" y="464"/>
                  </a:lnTo>
                  <a:cubicBezTo>
                    <a:pt x="572" y="464"/>
                    <a:pt x="679" y="357"/>
                    <a:pt x="679" y="232"/>
                  </a:cubicBezTo>
                  <a:lnTo>
                    <a:pt x="679" y="232"/>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3392551" y="1864183"/>
              <a:ext cx="635670" cy="22839"/>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3392551" y="4194721"/>
              <a:ext cx="635670" cy="29364"/>
            </a:xfrm>
            <a:custGeom>
              <a:avLst/>
              <a:gdLst/>
              <a:ahLst/>
              <a:cxnLst/>
              <a:rect l="l" t="t" r="r" b="b"/>
              <a:pathLst>
                <a:path w="3507" h="162" extrusionOk="0">
                  <a:moveTo>
                    <a:pt x="3506" y="1"/>
                  </a:moveTo>
                  <a:lnTo>
                    <a:pt x="0" y="1"/>
                  </a:lnTo>
                  <a:lnTo>
                    <a:pt x="0" y="161"/>
                  </a:lnTo>
                  <a:lnTo>
                    <a:pt x="3506"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3392550" y="2461255"/>
              <a:ext cx="635679" cy="55275"/>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2"/>
          <p:cNvGrpSpPr/>
          <p:nvPr/>
        </p:nvGrpSpPr>
        <p:grpSpPr>
          <a:xfrm>
            <a:off x="-239220" y="3771843"/>
            <a:ext cx="1709966" cy="1529767"/>
            <a:chOff x="-315425" y="3366526"/>
            <a:chExt cx="2184422" cy="1954224"/>
          </a:xfrm>
        </p:grpSpPr>
        <p:sp>
          <p:nvSpPr>
            <p:cNvPr id="204" name="Google Shape;204;p2"/>
            <p:cNvSpPr/>
            <p:nvPr/>
          </p:nvSpPr>
          <p:spPr>
            <a:xfrm rot="-398771">
              <a:off x="186572" y="4896029"/>
              <a:ext cx="1668980" cy="329245"/>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rot="-382709">
              <a:off x="115162" y="4447698"/>
              <a:ext cx="1330365" cy="680298"/>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315425" y="3366526"/>
              <a:ext cx="843291" cy="1716657"/>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2"/>
          <p:cNvGrpSpPr/>
          <p:nvPr/>
        </p:nvGrpSpPr>
        <p:grpSpPr>
          <a:xfrm rot="468405" flipH="1">
            <a:off x="7655989" y="3773094"/>
            <a:ext cx="1680542" cy="1503444"/>
            <a:chOff x="-315425" y="3366526"/>
            <a:chExt cx="2184422" cy="1954224"/>
          </a:xfrm>
        </p:grpSpPr>
        <p:sp>
          <p:nvSpPr>
            <p:cNvPr id="209" name="Google Shape;209;p2"/>
            <p:cNvSpPr/>
            <p:nvPr/>
          </p:nvSpPr>
          <p:spPr>
            <a:xfrm rot="-398771">
              <a:off x="186572" y="4896029"/>
              <a:ext cx="1668980" cy="329245"/>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rot="-382709">
              <a:off x="115162" y="4447698"/>
              <a:ext cx="1330365" cy="680298"/>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315425" y="3366526"/>
              <a:ext cx="843291" cy="1716657"/>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870"/>
        <p:cNvGrpSpPr/>
        <p:nvPr/>
      </p:nvGrpSpPr>
      <p:grpSpPr>
        <a:xfrm>
          <a:off x="0" y="0"/>
          <a:ext cx="0" cy="0"/>
          <a:chOff x="0" y="0"/>
          <a:chExt cx="0" cy="0"/>
        </a:xfrm>
      </p:grpSpPr>
      <p:sp>
        <p:nvSpPr>
          <p:cNvPr id="871" name="Google Shape;871;p18"/>
          <p:cNvSpPr/>
          <p:nvPr/>
        </p:nvSpPr>
        <p:spPr>
          <a:xfrm>
            <a:off x="4110163" y="749257"/>
            <a:ext cx="5770491" cy="3644900"/>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1335326" y="3756241"/>
            <a:ext cx="11915750" cy="1519700"/>
          </a:xfrm>
          <a:custGeom>
            <a:avLst/>
            <a:gdLst/>
            <a:ahLst/>
            <a:cxnLst/>
            <a:rect l="l" t="t" r="r" b="b"/>
            <a:pathLst>
              <a:path w="476630" h="60788" extrusionOk="0">
                <a:moveTo>
                  <a:pt x="6398" y="12654"/>
                </a:moveTo>
                <a:cubicBezTo>
                  <a:pt x="13550" y="8188"/>
                  <a:pt x="22067" y="13907"/>
                  <a:pt x="46555" y="15104"/>
                </a:cubicBezTo>
                <a:cubicBezTo>
                  <a:pt x="71043" y="16301"/>
                  <a:pt x="120050" y="18821"/>
                  <a:pt x="153324" y="19837"/>
                </a:cubicBezTo>
                <a:cubicBezTo>
                  <a:pt x="186598" y="20853"/>
                  <a:pt x="211228" y="20345"/>
                  <a:pt x="246199" y="21200"/>
                </a:cubicBezTo>
                <a:cubicBezTo>
                  <a:pt x="281170" y="22055"/>
                  <a:pt x="326595" y="28445"/>
                  <a:pt x="363152" y="24968"/>
                </a:cubicBezTo>
                <a:cubicBezTo>
                  <a:pt x="399709" y="21491"/>
                  <a:pt x="447022" y="-3166"/>
                  <a:pt x="465541" y="340"/>
                </a:cubicBezTo>
                <a:cubicBezTo>
                  <a:pt x="484060" y="3846"/>
                  <a:pt x="472735" y="37539"/>
                  <a:pt x="474265" y="46005"/>
                </a:cubicBezTo>
                <a:cubicBezTo>
                  <a:pt x="475796" y="54471"/>
                  <a:pt x="478474" y="49768"/>
                  <a:pt x="474724" y="51136"/>
                </a:cubicBezTo>
                <a:cubicBezTo>
                  <a:pt x="470974" y="52504"/>
                  <a:pt x="466613" y="53102"/>
                  <a:pt x="451767" y="54214"/>
                </a:cubicBezTo>
                <a:cubicBezTo>
                  <a:pt x="436921" y="55326"/>
                  <a:pt x="453986" y="56865"/>
                  <a:pt x="385650" y="57806"/>
                </a:cubicBezTo>
                <a:cubicBezTo>
                  <a:pt x="317314" y="58747"/>
                  <a:pt x="105420" y="62509"/>
                  <a:pt x="41752" y="59858"/>
                </a:cubicBezTo>
                <a:cubicBezTo>
                  <a:pt x="-21916" y="57207"/>
                  <a:pt x="9535" y="49767"/>
                  <a:pt x="3643" y="41900"/>
                </a:cubicBezTo>
                <a:cubicBezTo>
                  <a:pt x="-2249" y="34033"/>
                  <a:pt x="-754" y="17120"/>
                  <a:pt x="6398" y="12654"/>
                </a:cubicBezTo>
                <a:close/>
              </a:path>
            </a:pathLst>
          </a:custGeom>
          <a:gradFill>
            <a:gsLst>
              <a:gs pos="0">
                <a:schemeClr val="dk2"/>
              </a:gs>
              <a:gs pos="100000">
                <a:schemeClr val="accent1"/>
              </a:gs>
            </a:gsLst>
            <a:lin ang="16200038" scaled="0"/>
          </a:gradFill>
          <a:ln>
            <a:noFill/>
          </a:ln>
        </p:spPr>
      </p:sp>
      <p:grpSp>
        <p:nvGrpSpPr>
          <p:cNvPr id="873" name="Google Shape;873;p18"/>
          <p:cNvGrpSpPr/>
          <p:nvPr/>
        </p:nvGrpSpPr>
        <p:grpSpPr>
          <a:xfrm flipH="1">
            <a:off x="4305300" y="2649491"/>
            <a:ext cx="5380224" cy="2626464"/>
            <a:chOff x="-791652" y="2563556"/>
            <a:chExt cx="5380224" cy="2626464"/>
          </a:xfrm>
        </p:grpSpPr>
        <p:sp>
          <p:nvSpPr>
            <p:cNvPr id="874" name="Google Shape;874;p18"/>
            <p:cNvSpPr/>
            <p:nvPr/>
          </p:nvSpPr>
          <p:spPr>
            <a:xfrm flipH="1">
              <a:off x="-791652" y="2563556"/>
              <a:ext cx="1385673" cy="2626464"/>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8"/>
            <p:cNvSpPr/>
            <p:nvPr/>
          </p:nvSpPr>
          <p:spPr>
            <a:xfrm>
              <a:off x="3578120" y="3243841"/>
              <a:ext cx="1010452" cy="1946179"/>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 name="Google Shape;876;p18"/>
          <p:cNvSpPr/>
          <p:nvPr/>
        </p:nvSpPr>
        <p:spPr>
          <a:xfrm>
            <a:off x="6554800" y="1"/>
            <a:ext cx="2799688" cy="719297"/>
          </a:xfrm>
          <a:custGeom>
            <a:avLst/>
            <a:gdLst/>
            <a:ahLst/>
            <a:cxnLst/>
            <a:rect l="l" t="t" r="r" b="b"/>
            <a:pathLst>
              <a:path w="12339" h="3170" extrusionOk="0">
                <a:moveTo>
                  <a:pt x="4149" y="0"/>
                </a:moveTo>
                <a:cubicBezTo>
                  <a:pt x="4104" y="0"/>
                  <a:pt x="4060" y="0"/>
                  <a:pt x="4015" y="27"/>
                </a:cubicBezTo>
                <a:cubicBezTo>
                  <a:pt x="3970" y="63"/>
                  <a:pt x="3962" y="116"/>
                  <a:pt x="3935" y="170"/>
                </a:cubicBezTo>
                <a:cubicBezTo>
                  <a:pt x="3803" y="537"/>
                  <a:pt x="3386" y="668"/>
                  <a:pt x="2989" y="668"/>
                </a:cubicBezTo>
                <a:cubicBezTo>
                  <a:pt x="2904" y="668"/>
                  <a:pt x="2820" y="662"/>
                  <a:pt x="2739" y="651"/>
                </a:cubicBezTo>
                <a:cubicBezTo>
                  <a:pt x="2450" y="612"/>
                  <a:pt x="2146" y="539"/>
                  <a:pt x="1857" y="539"/>
                </a:cubicBezTo>
                <a:cubicBezTo>
                  <a:pt x="1683" y="539"/>
                  <a:pt x="1514" y="565"/>
                  <a:pt x="1357" y="642"/>
                </a:cubicBezTo>
                <a:cubicBezTo>
                  <a:pt x="1214" y="723"/>
                  <a:pt x="1080" y="830"/>
                  <a:pt x="937" y="901"/>
                </a:cubicBezTo>
                <a:cubicBezTo>
                  <a:pt x="759" y="973"/>
                  <a:pt x="554" y="981"/>
                  <a:pt x="384" y="1088"/>
                </a:cubicBezTo>
                <a:cubicBezTo>
                  <a:pt x="1" y="1338"/>
                  <a:pt x="322" y="1454"/>
                  <a:pt x="464" y="1508"/>
                </a:cubicBezTo>
                <a:cubicBezTo>
                  <a:pt x="750" y="1606"/>
                  <a:pt x="1134" y="1579"/>
                  <a:pt x="1455" y="1722"/>
                </a:cubicBezTo>
                <a:cubicBezTo>
                  <a:pt x="1990" y="1945"/>
                  <a:pt x="2730" y="1954"/>
                  <a:pt x="3203" y="2213"/>
                </a:cubicBezTo>
                <a:cubicBezTo>
                  <a:pt x="3328" y="2284"/>
                  <a:pt x="3400" y="2409"/>
                  <a:pt x="3507" y="2498"/>
                </a:cubicBezTo>
                <a:cubicBezTo>
                  <a:pt x="3568" y="2554"/>
                  <a:pt x="3653" y="2590"/>
                  <a:pt x="3729" y="2590"/>
                </a:cubicBezTo>
                <a:cubicBezTo>
                  <a:pt x="3786" y="2590"/>
                  <a:pt x="3838" y="2570"/>
                  <a:pt x="3872" y="2525"/>
                </a:cubicBezTo>
                <a:cubicBezTo>
                  <a:pt x="3957" y="2901"/>
                  <a:pt x="4336" y="3170"/>
                  <a:pt x="4712" y="3170"/>
                </a:cubicBezTo>
                <a:cubicBezTo>
                  <a:pt x="4809" y="3170"/>
                  <a:pt x="4905" y="3152"/>
                  <a:pt x="4996" y="3114"/>
                </a:cubicBezTo>
                <a:cubicBezTo>
                  <a:pt x="5166" y="3042"/>
                  <a:pt x="5309" y="2917"/>
                  <a:pt x="5451" y="2810"/>
                </a:cubicBezTo>
                <a:cubicBezTo>
                  <a:pt x="5894" y="2495"/>
                  <a:pt x="6434" y="2318"/>
                  <a:pt x="6979" y="2318"/>
                </a:cubicBezTo>
                <a:cubicBezTo>
                  <a:pt x="7005" y="2318"/>
                  <a:pt x="7031" y="2319"/>
                  <a:pt x="7057" y="2320"/>
                </a:cubicBezTo>
                <a:cubicBezTo>
                  <a:pt x="7153" y="2156"/>
                  <a:pt x="7327" y="2099"/>
                  <a:pt x="7518" y="2099"/>
                </a:cubicBezTo>
                <a:cubicBezTo>
                  <a:pt x="7682" y="2099"/>
                  <a:pt x="7859" y="2141"/>
                  <a:pt x="8012" y="2195"/>
                </a:cubicBezTo>
                <a:cubicBezTo>
                  <a:pt x="8204" y="2262"/>
                  <a:pt x="8424" y="2336"/>
                  <a:pt x="8624" y="2336"/>
                </a:cubicBezTo>
                <a:cubicBezTo>
                  <a:pt x="8766" y="2336"/>
                  <a:pt x="8898" y="2299"/>
                  <a:pt x="9002" y="2195"/>
                </a:cubicBezTo>
                <a:cubicBezTo>
                  <a:pt x="9091" y="2105"/>
                  <a:pt x="9145" y="1972"/>
                  <a:pt x="9243" y="1882"/>
                </a:cubicBezTo>
                <a:cubicBezTo>
                  <a:pt x="9357" y="1780"/>
                  <a:pt x="9508" y="1755"/>
                  <a:pt x="9663" y="1755"/>
                </a:cubicBezTo>
                <a:cubicBezTo>
                  <a:pt x="9738" y="1755"/>
                  <a:pt x="9813" y="1761"/>
                  <a:pt x="9885" y="1766"/>
                </a:cubicBezTo>
                <a:cubicBezTo>
                  <a:pt x="10188" y="1793"/>
                  <a:pt x="10492" y="1807"/>
                  <a:pt x="10795" y="1807"/>
                </a:cubicBezTo>
                <a:cubicBezTo>
                  <a:pt x="11098" y="1807"/>
                  <a:pt x="11402" y="1793"/>
                  <a:pt x="11705" y="1766"/>
                </a:cubicBezTo>
                <a:cubicBezTo>
                  <a:pt x="11973" y="1749"/>
                  <a:pt x="12312" y="1651"/>
                  <a:pt x="12338" y="1374"/>
                </a:cubicBezTo>
                <a:cubicBezTo>
                  <a:pt x="12123" y="1196"/>
                  <a:pt x="11868" y="1143"/>
                  <a:pt x="11595" y="1143"/>
                </a:cubicBezTo>
                <a:cubicBezTo>
                  <a:pt x="11182" y="1143"/>
                  <a:pt x="10727" y="1265"/>
                  <a:pt x="10296" y="1265"/>
                </a:cubicBezTo>
                <a:cubicBezTo>
                  <a:pt x="10211" y="1265"/>
                  <a:pt x="10128" y="1260"/>
                  <a:pt x="10046" y="1249"/>
                </a:cubicBezTo>
                <a:cubicBezTo>
                  <a:pt x="9752" y="1207"/>
                  <a:pt x="9473" y="1078"/>
                  <a:pt x="9181" y="1078"/>
                </a:cubicBezTo>
                <a:cubicBezTo>
                  <a:pt x="9163" y="1078"/>
                  <a:pt x="9145" y="1079"/>
                  <a:pt x="9127" y="1080"/>
                </a:cubicBezTo>
                <a:cubicBezTo>
                  <a:pt x="8815" y="1097"/>
                  <a:pt x="8538" y="1285"/>
                  <a:pt x="8235" y="1356"/>
                </a:cubicBezTo>
                <a:cubicBezTo>
                  <a:pt x="8168" y="1374"/>
                  <a:pt x="8096" y="1383"/>
                  <a:pt x="8024" y="1383"/>
                </a:cubicBezTo>
                <a:cubicBezTo>
                  <a:pt x="7770" y="1383"/>
                  <a:pt x="7514" y="1271"/>
                  <a:pt x="7459" y="1035"/>
                </a:cubicBezTo>
                <a:cubicBezTo>
                  <a:pt x="7325" y="993"/>
                  <a:pt x="7188" y="973"/>
                  <a:pt x="7050" y="973"/>
                </a:cubicBezTo>
                <a:cubicBezTo>
                  <a:pt x="6690" y="973"/>
                  <a:pt x="6332" y="1111"/>
                  <a:pt x="6067" y="1356"/>
                </a:cubicBezTo>
                <a:cubicBezTo>
                  <a:pt x="5987" y="1436"/>
                  <a:pt x="5906" y="1526"/>
                  <a:pt x="5799" y="1535"/>
                </a:cubicBezTo>
                <a:cubicBezTo>
                  <a:pt x="5796" y="1535"/>
                  <a:pt x="5793" y="1535"/>
                  <a:pt x="5789" y="1535"/>
                </a:cubicBezTo>
                <a:cubicBezTo>
                  <a:pt x="5583" y="1535"/>
                  <a:pt x="5513" y="1264"/>
                  <a:pt x="5460" y="1062"/>
                </a:cubicBezTo>
                <a:cubicBezTo>
                  <a:pt x="5318" y="473"/>
                  <a:pt x="4756" y="18"/>
                  <a:pt x="4149" y="0"/>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 name="Google Shape;877;p18"/>
          <p:cNvGrpSpPr/>
          <p:nvPr/>
        </p:nvGrpSpPr>
        <p:grpSpPr>
          <a:xfrm rot="2364290" flipH="1">
            <a:off x="7209683" y="3901129"/>
            <a:ext cx="1705378" cy="1558346"/>
            <a:chOff x="-104769" y="3887630"/>
            <a:chExt cx="2141576" cy="1904272"/>
          </a:xfrm>
        </p:grpSpPr>
        <p:sp>
          <p:nvSpPr>
            <p:cNvPr id="878" name="Google Shape;878;p18"/>
            <p:cNvSpPr/>
            <p:nvPr/>
          </p:nvSpPr>
          <p:spPr>
            <a:xfrm rot="851767">
              <a:off x="96394" y="4908717"/>
              <a:ext cx="1883550" cy="663463"/>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8"/>
            <p:cNvSpPr/>
            <p:nvPr/>
          </p:nvSpPr>
          <p:spPr>
            <a:xfrm>
              <a:off x="-104769" y="4431870"/>
              <a:ext cx="1503958" cy="769055"/>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8"/>
            <p:cNvSpPr/>
            <p:nvPr/>
          </p:nvSpPr>
          <p:spPr>
            <a:xfrm>
              <a:off x="558361" y="3887630"/>
              <a:ext cx="687785" cy="441599"/>
            </a:xfrm>
            <a:custGeom>
              <a:avLst/>
              <a:gdLst/>
              <a:ahLst/>
              <a:cxnLst/>
              <a:rect l="l" t="t" r="r" b="b"/>
              <a:pathLst>
                <a:path w="3766" h="2418" extrusionOk="0">
                  <a:moveTo>
                    <a:pt x="2304" y="0"/>
                  </a:moveTo>
                  <a:cubicBezTo>
                    <a:pt x="2303" y="0"/>
                    <a:pt x="2302" y="0"/>
                    <a:pt x="2302" y="0"/>
                  </a:cubicBezTo>
                  <a:cubicBezTo>
                    <a:pt x="1" y="500"/>
                    <a:pt x="500" y="2418"/>
                    <a:pt x="500" y="2418"/>
                  </a:cubicBezTo>
                  <a:cubicBezTo>
                    <a:pt x="1217" y="1005"/>
                    <a:pt x="2833" y="855"/>
                    <a:pt x="3485" y="855"/>
                  </a:cubicBezTo>
                  <a:cubicBezTo>
                    <a:pt x="3660" y="855"/>
                    <a:pt x="3765" y="866"/>
                    <a:pt x="3765" y="866"/>
                  </a:cubicBezTo>
                  <a:cubicBezTo>
                    <a:pt x="3363" y="9"/>
                    <a:pt x="2344" y="0"/>
                    <a:pt x="2304"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8"/>
            <p:cNvSpPr/>
            <p:nvPr/>
          </p:nvSpPr>
          <p:spPr>
            <a:xfrm>
              <a:off x="-104769" y="3887630"/>
              <a:ext cx="1096693" cy="1300326"/>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 name="Google Shape;882;p18"/>
          <p:cNvSpPr/>
          <p:nvPr/>
        </p:nvSpPr>
        <p:spPr>
          <a:xfrm rot="2295685" flipH="1">
            <a:off x="1238899" y="4579912"/>
            <a:ext cx="1041956" cy="611587"/>
          </a:xfrm>
          <a:custGeom>
            <a:avLst/>
            <a:gdLst/>
            <a:ahLst/>
            <a:cxnLst/>
            <a:rect l="l" t="t" r="r" b="b"/>
            <a:pathLst>
              <a:path w="8110" h="4770" extrusionOk="0">
                <a:moveTo>
                  <a:pt x="6446" y="0"/>
                </a:moveTo>
                <a:cubicBezTo>
                  <a:pt x="2705" y="0"/>
                  <a:pt x="0" y="4753"/>
                  <a:pt x="0" y="4753"/>
                </a:cubicBezTo>
                <a:cubicBezTo>
                  <a:pt x="200" y="4764"/>
                  <a:pt x="393" y="4770"/>
                  <a:pt x="579" y="4770"/>
                </a:cubicBezTo>
                <a:cubicBezTo>
                  <a:pt x="2750" y="4770"/>
                  <a:pt x="4044" y="4032"/>
                  <a:pt x="4898" y="3219"/>
                </a:cubicBezTo>
                <a:lnTo>
                  <a:pt x="3792" y="2987"/>
                </a:lnTo>
                <a:lnTo>
                  <a:pt x="5237" y="2862"/>
                </a:lnTo>
                <a:cubicBezTo>
                  <a:pt x="5415" y="2666"/>
                  <a:pt x="5576" y="2469"/>
                  <a:pt x="5710" y="2282"/>
                </a:cubicBezTo>
                <a:lnTo>
                  <a:pt x="5710" y="2282"/>
                </a:lnTo>
                <a:lnTo>
                  <a:pt x="4300" y="2389"/>
                </a:lnTo>
                <a:lnTo>
                  <a:pt x="5853" y="2095"/>
                </a:lnTo>
                <a:cubicBezTo>
                  <a:pt x="5942" y="1979"/>
                  <a:pt x="6022" y="1872"/>
                  <a:pt x="6093" y="1774"/>
                </a:cubicBezTo>
                <a:cubicBezTo>
                  <a:pt x="6914" y="685"/>
                  <a:pt x="8110" y="319"/>
                  <a:pt x="8110" y="319"/>
                </a:cubicBezTo>
                <a:cubicBezTo>
                  <a:pt x="7537" y="97"/>
                  <a:pt x="6981" y="0"/>
                  <a:pt x="6446"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8"/>
          <p:cNvSpPr/>
          <p:nvPr/>
        </p:nvSpPr>
        <p:spPr>
          <a:xfrm rot="2944514" flipH="1">
            <a:off x="1843677" y="4309364"/>
            <a:ext cx="682096" cy="1098168"/>
          </a:xfrm>
          <a:custGeom>
            <a:avLst/>
            <a:gdLst/>
            <a:ahLst/>
            <a:cxnLst/>
            <a:rect l="l" t="t" r="r" b="b"/>
            <a:pathLst>
              <a:path w="5309" h="8565" extrusionOk="0">
                <a:moveTo>
                  <a:pt x="5077" y="1"/>
                </a:moveTo>
                <a:cubicBezTo>
                  <a:pt x="5077" y="1"/>
                  <a:pt x="3632" y="420"/>
                  <a:pt x="2303" y="1758"/>
                </a:cubicBezTo>
                <a:lnTo>
                  <a:pt x="1723" y="3310"/>
                </a:lnTo>
                <a:lnTo>
                  <a:pt x="1892" y="2222"/>
                </a:lnTo>
                <a:lnTo>
                  <a:pt x="1892" y="2222"/>
                </a:lnTo>
                <a:cubicBezTo>
                  <a:pt x="1776" y="2365"/>
                  <a:pt x="1660" y="2516"/>
                  <a:pt x="1553" y="2668"/>
                </a:cubicBezTo>
                <a:lnTo>
                  <a:pt x="1491" y="4515"/>
                </a:lnTo>
                <a:lnTo>
                  <a:pt x="1241" y="3159"/>
                </a:lnTo>
                <a:cubicBezTo>
                  <a:pt x="492" y="4434"/>
                  <a:pt x="1" y="6183"/>
                  <a:pt x="233" y="8565"/>
                </a:cubicBezTo>
                <a:cubicBezTo>
                  <a:pt x="233" y="8565"/>
                  <a:pt x="3097" y="6745"/>
                  <a:pt x="4461" y="3953"/>
                </a:cubicBezTo>
                <a:lnTo>
                  <a:pt x="4461" y="3953"/>
                </a:lnTo>
                <a:lnTo>
                  <a:pt x="2677" y="4515"/>
                </a:lnTo>
                <a:lnTo>
                  <a:pt x="4649" y="3524"/>
                </a:lnTo>
                <a:cubicBezTo>
                  <a:pt x="5095" y="2463"/>
                  <a:pt x="5309" y="1276"/>
                  <a:pt x="5077"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8"/>
          <p:cNvSpPr/>
          <p:nvPr/>
        </p:nvSpPr>
        <p:spPr>
          <a:xfrm rot="2295685" flipH="1">
            <a:off x="887206" y="4813806"/>
            <a:ext cx="912450" cy="318743"/>
          </a:xfrm>
          <a:custGeom>
            <a:avLst/>
            <a:gdLst/>
            <a:ahLst/>
            <a:cxnLst/>
            <a:rect l="l" t="t" r="r" b="b"/>
            <a:pathLst>
              <a:path w="7102" h="2486" extrusionOk="0">
                <a:moveTo>
                  <a:pt x="3901" y="1"/>
                </a:moveTo>
                <a:cubicBezTo>
                  <a:pt x="1779" y="1"/>
                  <a:pt x="0" y="1189"/>
                  <a:pt x="0" y="1189"/>
                </a:cubicBezTo>
                <a:cubicBezTo>
                  <a:pt x="1003" y="2160"/>
                  <a:pt x="2114" y="2485"/>
                  <a:pt x="3153" y="2485"/>
                </a:cubicBezTo>
                <a:cubicBezTo>
                  <a:pt x="5276" y="2485"/>
                  <a:pt x="7102" y="1127"/>
                  <a:pt x="7102" y="1127"/>
                </a:cubicBezTo>
                <a:cubicBezTo>
                  <a:pt x="6468" y="618"/>
                  <a:pt x="5808" y="306"/>
                  <a:pt x="5157" y="145"/>
                </a:cubicBezTo>
                <a:lnTo>
                  <a:pt x="2864" y="654"/>
                </a:lnTo>
                <a:lnTo>
                  <a:pt x="2864" y="654"/>
                </a:lnTo>
                <a:lnTo>
                  <a:pt x="4675" y="56"/>
                </a:lnTo>
                <a:cubicBezTo>
                  <a:pt x="4414" y="18"/>
                  <a:pt x="4155" y="1"/>
                  <a:pt x="3901"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1900260" y="179749"/>
            <a:ext cx="3151204" cy="655626"/>
          </a:xfrm>
          <a:custGeom>
            <a:avLst/>
            <a:gdLst/>
            <a:ahLst/>
            <a:cxnLst/>
            <a:rect l="l" t="t" r="r" b="b"/>
            <a:pathLst>
              <a:path w="17379" h="3616" extrusionOk="0">
                <a:moveTo>
                  <a:pt x="9613" y="1"/>
                </a:moveTo>
                <a:cubicBezTo>
                  <a:pt x="9378" y="1"/>
                  <a:pt x="9142" y="91"/>
                  <a:pt x="8930" y="193"/>
                </a:cubicBezTo>
                <a:cubicBezTo>
                  <a:pt x="8466" y="416"/>
                  <a:pt x="8029" y="711"/>
                  <a:pt x="7646" y="1050"/>
                </a:cubicBezTo>
                <a:cubicBezTo>
                  <a:pt x="7557" y="1130"/>
                  <a:pt x="7476" y="1210"/>
                  <a:pt x="7405" y="1308"/>
                </a:cubicBezTo>
                <a:cubicBezTo>
                  <a:pt x="7351" y="1397"/>
                  <a:pt x="7307" y="1504"/>
                  <a:pt x="7253" y="1603"/>
                </a:cubicBezTo>
                <a:cubicBezTo>
                  <a:pt x="7062" y="1908"/>
                  <a:pt x="6715" y="2030"/>
                  <a:pt x="6350" y="2030"/>
                </a:cubicBezTo>
                <a:cubicBezTo>
                  <a:pt x="6117" y="2030"/>
                  <a:pt x="5877" y="1980"/>
                  <a:pt x="5665" y="1897"/>
                </a:cubicBezTo>
                <a:cubicBezTo>
                  <a:pt x="5112" y="1683"/>
                  <a:pt x="4630" y="1308"/>
                  <a:pt x="4059" y="1192"/>
                </a:cubicBezTo>
                <a:cubicBezTo>
                  <a:pt x="3943" y="1168"/>
                  <a:pt x="3824" y="1156"/>
                  <a:pt x="3705" y="1156"/>
                </a:cubicBezTo>
                <a:cubicBezTo>
                  <a:pt x="3339" y="1156"/>
                  <a:pt x="2971" y="1267"/>
                  <a:pt x="2668" y="1469"/>
                </a:cubicBezTo>
                <a:cubicBezTo>
                  <a:pt x="2454" y="1620"/>
                  <a:pt x="2248" y="1826"/>
                  <a:pt x="1990" y="1888"/>
                </a:cubicBezTo>
                <a:cubicBezTo>
                  <a:pt x="1931" y="1902"/>
                  <a:pt x="1873" y="1908"/>
                  <a:pt x="1815" y="1908"/>
                </a:cubicBezTo>
                <a:cubicBezTo>
                  <a:pt x="1528" y="1908"/>
                  <a:pt x="1246" y="1762"/>
                  <a:pt x="964" y="1665"/>
                </a:cubicBezTo>
                <a:cubicBezTo>
                  <a:pt x="832" y="1620"/>
                  <a:pt x="682" y="1591"/>
                  <a:pt x="538" y="1591"/>
                </a:cubicBezTo>
                <a:cubicBezTo>
                  <a:pt x="314" y="1591"/>
                  <a:pt x="104" y="1662"/>
                  <a:pt x="0" y="1852"/>
                </a:cubicBezTo>
                <a:cubicBezTo>
                  <a:pt x="170" y="2227"/>
                  <a:pt x="634" y="2325"/>
                  <a:pt x="1035" y="2388"/>
                </a:cubicBezTo>
                <a:cubicBezTo>
                  <a:pt x="1835" y="2517"/>
                  <a:pt x="2640" y="2640"/>
                  <a:pt x="3447" y="2640"/>
                </a:cubicBezTo>
                <a:cubicBezTo>
                  <a:pt x="3586" y="2640"/>
                  <a:pt x="3725" y="2636"/>
                  <a:pt x="3863" y="2629"/>
                </a:cubicBezTo>
                <a:cubicBezTo>
                  <a:pt x="4238" y="2600"/>
                  <a:pt x="4614" y="2547"/>
                  <a:pt x="4989" y="2547"/>
                </a:cubicBezTo>
                <a:cubicBezTo>
                  <a:pt x="5078" y="2547"/>
                  <a:pt x="5166" y="2550"/>
                  <a:pt x="5255" y="2557"/>
                </a:cubicBezTo>
                <a:cubicBezTo>
                  <a:pt x="6077" y="2609"/>
                  <a:pt x="6848" y="3013"/>
                  <a:pt x="7667" y="3013"/>
                </a:cubicBezTo>
                <a:cubicBezTo>
                  <a:pt x="7693" y="3013"/>
                  <a:pt x="7718" y="3013"/>
                  <a:pt x="7744" y="3012"/>
                </a:cubicBezTo>
                <a:cubicBezTo>
                  <a:pt x="7838" y="3012"/>
                  <a:pt x="7933" y="3005"/>
                  <a:pt x="8028" y="3005"/>
                </a:cubicBezTo>
                <a:cubicBezTo>
                  <a:pt x="8123" y="3005"/>
                  <a:pt x="8217" y="3012"/>
                  <a:pt x="8306" y="3039"/>
                </a:cubicBezTo>
                <a:cubicBezTo>
                  <a:pt x="8845" y="3226"/>
                  <a:pt x="9358" y="3616"/>
                  <a:pt x="9931" y="3616"/>
                </a:cubicBezTo>
                <a:cubicBezTo>
                  <a:pt x="10097" y="3616"/>
                  <a:pt x="10268" y="3583"/>
                  <a:pt x="10447" y="3503"/>
                </a:cubicBezTo>
                <a:cubicBezTo>
                  <a:pt x="10777" y="3351"/>
                  <a:pt x="10902" y="2976"/>
                  <a:pt x="11187" y="2807"/>
                </a:cubicBezTo>
                <a:cubicBezTo>
                  <a:pt x="11294" y="2742"/>
                  <a:pt x="11380" y="2717"/>
                  <a:pt x="11456" y="2717"/>
                </a:cubicBezTo>
                <a:cubicBezTo>
                  <a:pt x="11685" y="2717"/>
                  <a:pt x="11819" y="2941"/>
                  <a:pt x="12124" y="2941"/>
                </a:cubicBezTo>
                <a:cubicBezTo>
                  <a:pt x="12133" y="2941"/>
                  <a:pt x="12142" y="2941"/>
                  <a:pt x="12151" y="2941"/>
                </a:cubicBezTo>
                <a:cubicBezTo>
                  <a:pt x="12258" y="2932"/>
                  <a:pt x="12356" y="2860"/>
                  <a:pt x="12454" y="2807"/>
                </a:cubicBezTo>
                <a:cubicBezTo>
                  <a:pt x="12927" y="2504"/>
                  <a:pt x="13498" y="2334"/>
                  <a:pt x="14060" y="2316"/>
                </a:cubicBezTo>
                <a:cubicBezTo>
                  <a:pt x="14109" y="2314"/>
                  <a:pt x="14158" y="2313"/>
                  <a:pt x="14207" y="2313"/>
                </a:cubicBezTo>
                <a:cubicBezTo>
                  <a:pt x="14919" y="2313"/>
                  <a:pt x="15652" y="2503"/>
                  <a:pt x="16344" y="2503"/>
                </a:cubicBezTo>
                <a:cubicBezTo>
                  <a:pt x="16702" y="2503"/>
                  <a:pt x="17050" y="2453"/>
                  <a:pt x="17379" y="2298"/>
                </a:cubicBezTo>
                <a:cubicBezTo>
                  <a:pt x="16629" y="2138"/>
                  <a:pt x="15880" y="1986"/>
                  <a:pt x="15139" y="1826"/>
                </a:cubicBezTo>
                <a:cubicBezTo>
                  <a:pt x="14979" y="1790"/>
                  <a:pt x="14809" y="1754"/>
                  <a:pt x="14676" y="1656"/>
                </a:cubicBezTo>
                <a:cubicBezTo>
                  <a:pt x="14560" y="1567"/>
                  <a:pt x="14479" y="1433"/>
                  <a:pt x="14354" y="1353"/>
                </a:cubicBezTo>
                <a:cubicBezTo>
                  <a:pt x="14140" y="1228"/>
                  <a:pt x="13864" y="1290"/>
                  <a:pt x="13614" y="1246"/>
                </a:cubicBezTo>
                <a:cubicBezTo>
                  <a:pt x="13141" y="1168"/>
                  <a:pt x="12759" y="718"/>
                  <a:pt x="12292" y="718"/>
                </a:cubicBezTo>
                <a:cubicBezTo>
                  <a:pt x="12275" y="718"/>
                  <a:pt x="12258" y="718"/>
                  <a:pt x="12240" y="719"/>
                </a:cubicBezTo>
                <a:cubicBezTo>
                  <a:pt x="11969" y="743"/>
                  <a:pt x="11727" y="924"/>
                  <a:pt x="11468" y="924"/>
                </a:cubicBezTo>
                <a:cubicBezTo>
                  <a:pt x="11437" y="924"/>
                  <a:pt x="11406" y="921"/>
                  <a:pt x="11375" y="916"/>
                </a:cubicBezTo>
                <a:cubicBezTo>
                  <a:pt x="11232" y="889"/>
                  <a:pt x="11116" y="809"/>
                  <a:pt x="11000" y="728"/>
                </a:cubicBezTo>
                <a:cubicBezTo>
                  <a:pt x="10795" y="595"/>
                  <a:pt x="10590" y="452"/>
                  <a:pt x="10384" y="318"/>
                </a:cubicBezTo>
                <a:cubicBezTo>
                  <a:pt x="10197" y="184"/>
                  <a:pt x="10001" y="50"/>
                  <a:pt x="9769" y="15"/>
                </a:cubicBezTo>
                <a:cubicBezTo>
                  <a:pt x="9717" y="5"/>
                  <a:pt x="9665" y="1"/>
                  <a:pt x="9613"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txBox="1">
            <a:spLocks noGrp="1"/>
          </p:cNvSpPr>
          <p:nvPr>
            <p:ph type="title"/>
          </p:nvPr>
        </p:nvSpPr>
        <p:spPr>
          <a:xfrm>
            <a:off x="713100" y="1028688"/>
            <a:ext cx="3379500" cy="2008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87" name="Google Shape;887;p18"/>
          <p:cNvSpPr txBox="1">
            <a:spLocks noGrp="1"/>
          </p:cNvSpPr>
          <p:nvPr>
            <p:ph type="subTitle" idx="1"/>
          </p:nvPr>
        </p:nvSpPr>
        <p:spPr>
          <a:xfrm>
            <a:off x="713100" y="3036863"/>
            <a:ext cx="3120600" cy="107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906"/>
        <p:cNvGrpSpPr/>
        <p:nvPr/>
      </p:nvGrpSpPr>
      <p:grpSpPr>
        <a:xfrm>
          <a:off x="0" y="0"/>
          <a:ext cx="0" cy="0"/>
          <a:chOff x="0" y="0"/>
          <a:chExt cx="0" cy="0"/>
        </a:xfrm>
      </p:grpSpPr>
      <p:sp>
        <p:nvSpPr>
          <p:cNvPr id="907" name="Google Shape;907;p20"/>
          <p:cNvSpPr/>
          <p:nvPr/>
        </p:nvSpPr>
        <p:spPr>
          <a:xfrm>
            <a:off x="2829422" y="304942"/>
            <a:ext cx="7531816" cy="4533611"/>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 name="Google Shape;908;p20"/>
          <p:cNvGrpSpPr/>
          <p:nvPr/>
        </p:nvGrpSpPr>
        <p:grpSpPr>
          <a:xfrm>
            <a:off x="-201925" y="3961200"/>
            <a:ext cx="2364600" cy="2364600"/>
            <a:chOff x="3436700" y="3975525"/>
            <a:chExt cx="2364600" cy="2364600"/>
          </a:xfrm>
        </p:grpSpPr>
        <p:sp>
          <p:nvSpPr>
            <p:cNvPr id="909" name="Google Shape;909;p20"/>
            <p:cNvSpPr/>
            <p:nvPr/>
          </p:nvSpPr>
          <p:spPr>
            <a:xfrm>
              <a:off x="3436700" y="3975525"/>
              <a:ext cx="2364600" cy="2364600"/>
            </a:xfrm>
            <a:prstGeom prst="ellipse">
              <a:avLst/>
            </a:prstGeom>
            <a:solidFill>
              <a:srgbClr val="FFFFFF">
                <a:alpha val="23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0"/>
            <p:cNvSpPr/>
            <p:nvPr/>
          </p:nvSpPr>
          <p:spPr>
            <a:xfrm>
              <a:off x="3543350" y="4082175"/>
              <a:ext cx="2151300" cy="2151300"/>
            </a:xfrm>
            <a:prstGeom prst="ellipse">
              <a:avLst/>
            </a:pr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0"/>
            <p:cNvSpPr/>
            <p:nvPr/>
          </p:nvSpPr>
          <p:spPr>
            <a:xfrm>
              <a:off x="3650150" y="4188975"/>
              <a:ext cx="1937700" cy="1937700"/>
            </a:xfrm>
            <a:prstGeom prst="ellipse">
              <a:avLst/>
            </a:prstGeom>
            <a:solidFill>
              <a:srgbClr val="FFFFFF">
                <a:alpha val="58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20"/>
          <p:cNvSpPr/>
          <p:nvPr/>
        </p:nvSpPr>
        <p:spPr>
          <a:xfrm flipH="1">
            <a:off x="558898" y="3657603"/>
            <a:ext cx="8754827" cy="1525651"/>
          </a:xfrm>
          <a:custGeom>
            <a:avLst/>
            <a:gdLst/>
            <a:ahLst/>
            <a:cxnLst/>
            <a:rect l="l" t="t" r="r" b="b"/>
            <a:pathLst>
              <a:path w="16308" h="3658" extrusionOk="0">
                <a:moveTo>
                  <a:pt x="0" y="3649"/>
                </a:moveTo>
                <a:cubicBezTo>
                  <a:pt x="0" y="3649"/>
                  <a:pt x="15335" y="3658"/>
                  <a:pt x="16308" y="3640"/>
                </a:cubicBezTo>
                <a:lnTo>
                  <a:pt x="16308" y="3640"/>
                </a:lnTo>
                <a:cubicBezTo>
                  <a:pt x="15469" y="3230"/>
                  <a:pt x="14586" y="2659"/>
                  <a:pt x="13605" y="2561"/>
                </a:cubicBezTo>
                <a:lnTo>
                  <a:pt x="13605" y="2561"/>
                </a:lnTo>
                <a:cubicBezTo>
                  <a:pt x="13275" y="2525"/>
                  <a:pt x="12936" y="2525"/>
                  <a:pt x="12606" y="2534"/>
                </a:cubicBezTo>
                <a:lnTo>
                  <a:pt x="12606" y="2534"/>
                </a:lnTo>
                <a:cubicBezTo>
                  <a:pt x="12275" y="2534"/>
                  <a:pt x="11936" y="2543"/>
                  <a:pt x="11606" y="2507"/>
                </a:cubicBezTo>
                <a:lnTo>
                  <a:pt x="11606" y="2507"/>
                </a:lnTo>
                <a:cubicBezTo>
                  <a:pt x="11116" y="2462"/>
                  <a:pt x="10643" y="2329"/>
                  <a:pt x="10170" y="2195"/>
                </a:cubicBezTo>
                <a:lnTo>
                  <a:pt x="10170" y="2195"/>
                </a:lnTo>
                <a:cubicBezTo>
                  <a:pt x="10027" y="2150"/>
                  <a:pt x="9876" y="2115"/>
                  <a:pt x="9751" y="2034"/>
                </a:cubicBezTo>
                <a:lnTo>
                  <a:pt x="9751" y="2034"/>
                </a:lnTo>
                <a:cubicBezTo>
                  <a:pt x="9599" y="1945"/>
                  <a:pt x="9501" y="1811"/>
                  <a:pt x="9394" y="1686"/>
                </a:cubicBezTo>
                <a:lnTo>
                  <a:pt x="9394" y="1686"/>
                </a:lnTo>
                <a:cubicBezTo>
                  <a:pt x="9216" y="1463"/>
                  <a:pt x="9001" y="1258"/>
                  <a:pt x="8770" y="1071"/>
                </a:cubicBezTo>
                <a:lnTo>
                  <a:pt x="8770" y="1071"/>
                </a:lnTo>
                <a:cubicBezTo>
                  <a:pt x="8573" y="910"/>
                  <a:pt x="8341" y="750"/>
                  <a:pt x="8065" y="678"/>
                </a:cubicBezTo>
                <a:lnTo>
                  <a:pt x="8065" y="678"/>
                </a:lnTo>
                <a:cubicBezTo>
                  <a:pt x="7833" y="616"/>
                  <a:pt x="7583" y="616"/>
                  <a:pt x="7342" y="625"/>
                </a:cubicBezTo>
                <a:lnTo>
                  <a:pt x="7342" y="625"/>
                </a:lnTo>
                <a:cubicBezTo>
                  <a:pt x="6486" y="652"/>
                  <a:pt x="5629" y="750"/>
                  <a:pt x="4800" y="919"/>
                </a:cubicBezTo>
                <a:lnTo>
                  <a:pt x="4800" y="919"/>
                </a:lnTo>
                <a:cubicBezTo>
                  <a:pt x="4621" y="964"/>
                  <a:pt x="4443" y="999"/>
                  <a:pt x="4255" y="999"/>
                </a:cubicBezTo>
                <a:lnTo>
                  <a:pt x="4255" y="999"/>
                </a:lnTo>
                <a:cubicBezTo>
                  <a:pt x="4041" y="999"/>
                  <a:pt x="3845" y="937"/>
                  <a:pt x="3649" y="875"/>
                </a:cubicBezTo>
                <a:lnTo>
                  <a:pt x="3649" y="875"/>
                </a:lnTo>
                <a:cubicBezTo>
                  <a:pt x="3176" y="732"/>
                  <a:pt x="2703" y="598"/>
                  <a:pt x="2230" y="455"/>
                </a:cubicBezTo>
                <a:lnTo>
                  <a:pt x="2230" y="455"/>
                </a:lnTo>
                <a:cubicBezTo>
                  <a:pt x="1508" y="241"/>
                  <a:pt x="776" y="18"/>
                  <a:pt x="0" y="0"/>
                </a:cubicBez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0"/>
          <p:cNvSpPr/>
          <p:nvPr/>
        </p:nvSpPr>
        <p:spPr>
          <a:xfrm>
            <a:off x="-592225" y="768811"/>
            <a:ext cx="2610639" cy="606076"/>
          </a:xfrm>
          <a:custGeom>
            <a:avLst/>
            <a:gdLst/>
            <a:ahLst/>
            <a:cxnLst/>
            <a:rect l="l" t="t" r="r" b="b"/>
            <a:pathLst>
              <a:path w="10127" h="2351" extrusionOk="0">
                <a:moveTo>
                  <a:pt x="5333" y="1"/>
                </a:moveTo>
                <a:cubicBezTo>
                  <a:pt x="4965" y="1"/>
                  <a:pt x="4735" y="422"/>
                  <a:pt x="4417" y="625"/>
                </a:cubicBezTo>
                <a:cubicBezTo>
                  <a:pt x="3891" y="982"/>
                  <a:pt x="3141" y="706"/>
                  <a:pt x="2561" y="955"/>
                </a:cubicBezTo>
                <a:cubicBezTo>
                  <a:pt x="2338" y="1045"/>
                  <a:pt x="2160" y="1214"/>
                  <a:pt x="1937" y="1294"/>
                </a:cubicBezTo>
                <a:cubicBezTo>
                  <a:pt x="1852" y="1328"/>
                  <a:pt x="1756" y="1348"/>
                  <a:pt x="1663" y="1348"/>
                </a:cubicBezTo>
                <a:cubicBezTo>
                  <a:pt x="1512" y="1348"/>
                  <a:pt x="1368" y="1296"/>
                  <a:pt x="1286" y="1169"/>
                </a:cubicBezTo>
                <a:cubicBezTo>
                  <a:pt x="1132" y="1505"/>
                  <a:pt x="645" y="1817"/>
                  <a:pt x="248" y="1817"/>
                </a:cubicBezTo>
                <a:cubicBezTo>
                  <a:pt x="160" y="1817"/>
                  <a:pt x="76" y="1801"/>
                  <a:pt x="1" y="1767"/>
                </a:cubicBezTo>
                <a:lnTo>
                  <a:pt x="1" y="1767"/>
                </a:lnTo>
                <a:cubicBezTo>
                  <a:pt x="235" y="1976"/>
                  <a:pt x="553" y="2037"/>
                  <a:pt x="878" y="2037"/>
                </a:cubicBezTo>
                <a:cubicBezTo>
                  <a:pt x="1024" y="2037"/>
                  <a:pt x="1171" y="2025"/>
                  <a:pt x="1312" y="2008"/>
                </a:cubicBezTo>
                <a:cubicBezTo>
                  <a:pt x="1857" y="1955"/>
                  <a:pt x="2401" y="1874"/>
                  <a:pt x="2936" y="1767"/>
                </a:cubicBezTo>
                <a:cubicBezTo>
                  <a:pt x="3045" y="1742"/>
                  <a:pt x="3158" y="1721"/>
                  <a:pt x="3269" y="1721"/>
                </a:cubicBezTo>
                <a:cubicBezTo>
                  <a:pt x="3313" y="1721"/>
                  <a:pt x="3357" y="1724"/>
                  <a:pt x="3400" y="1731"/>
                </a:cubicBezTo>
                <a:cubicBezTo>
                  <a:pt x="3587" y="1767"/>
                  <a:pt x="3739" y="1892"/>
                  <a:pt x="3899" y="1990"/>
                </a:cubicBezTo>
                <a:cubicBezTo>
                  <a:pt x="4256" y="2222"/>
                  <a:pt x="4676" y="2347"/>
                  <a:pt x="5095" y="2347"/>
                </a:cubicBezTo>
                <a:cubicBezTo>
                  <a:pt x="5120" y="2349"/>
                  <a:pt x="5145" y="2350"/>
                  <a:pt x="5170" y="2350"/>
                </a:cubicBezTo>
                <a:cubicBezTo>
                  <a:pt x="5260" y="2350"/>
                  <a:pt x="5350" y="2336"/>
                  <a:pt x="5434" y="2294"/>
                </a:cubicBezTo>
                <a:cubicBezTo>
                  <a:pt x="5541" y="2240"/>
                  <a:pt x="5612" y="2151"/>
                  <a:pt x="5702" y="2070"/>
                </a:cubicBezTo>
                <a:cubicBezTo>
                  <a:pt x="6074" y="1728"/>
                  <a:pt x="6576" y="1616"/>
                  <a:pt x="7090" y="1616"/>
                </a:cubicBezTo>
                <a:cubicBezTo>
                  <a:pt x="7352" y="1616"/>
                  <a:pt x="7617" y="1645"/>
                  <a:pt x="7869" y="1687"/>
                </a:cubicBezTo>
                <a:cubicBezTo>
                  <a:pt x="8383" y="1773"/>
                  <a:pt x="8910" y="1896"/>
                  <a:pt x="9426" y="1896"/>
                </a:cubicBezTo>
                <a:cubicBezTo>
                  <a:pt x="9662" y="1896"/>
                  <a:pt x="9897" y="1870"/>
                  <a:pt x="10126" y="1803"/>
                </a:cubicBezTo>
                <a:cubicBezTo>
                  <a:pt x="10057" y="1657"/>
                  <a:pt x="9908" y="1564"/>
                  <a:pt x="9760" y="1564"/>
                </a:cubicBezTo>
                <a:cubicBezTo>
                  <a:pt x="9736" y="1564"/>
                  <a:pt x="9713" y="1566"/>
                  <a:pt x="9689" y="1571"/>
                </a:cubicBezTo>
                <a:cubicBezTo>
                  <a:pt x="9323" y="1277"/>
                  <a:pt x="8628" y="1161"/>
                  <a:pt x="8164" y="1116"/>
                </a:cubicBezTo>
                <a:cubicBezTo>
                  <a:pt x="8066" y="1108"/>
                  <a:pt x="7967" y="1105"/>
                  <a:pt x="7866" y="1105"/>
                </a:cubicBezTo>
                <a:cubicBezTo>
                  <a:pt x="7690" y="1105"/>
                  <a:pt x="7511" y="1113"/>
                  <a:pt x="7334" y="1113"/>
                </a:cubicBezTo>
                <a:cubicBezTo>
                  <a:pt x="6947" y="1113"/>
                  <a:pt x="6576" y="1075"/>
                  <a:pt x="6290" y="830"/>
                </a:cubicBezTo>
                <a:cubicBezTo>
                  <a:pt x="5969" y="545"/>
                  <a:pt x="5782" y="10"/>
                  <a:pt x="5345" y="1"/>
                </a:cubicBezTo>
                <a:cubicBezTo>
                  <a:pt x="5341" y="1"/>
                  <a:pt x="5337" y="1"/>
                  <a:pt x="5333"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0"/>
          <p:cNvSpPr/>
          <p:nvPr/>
        </p:nvSpPr>
        <p:spPr>
          <a:xfrm flipH="1">
            <a:off x="8122720" y="2035514"/>
            <a:ext cx="1624005" cy="3147726"/>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 name="Google Shape;915;p20"/>
          <p:cNvGrpSpPr/>
          <p:nvPr/>
        </p:nvGrpSpPr>
        <p:grpSpPr>
          <a:xfrm rot="468405" flipH="1">
            <a:off x="7655989" y="3773094"/>
            <a:ext cx="1680542" cy="1503444"/>
            <a:chOff x="-315425" y="3366526"/>
            <a:chExt cx="2184422" cy="1954224"/>
          </a:xfrm>
        </p:grpSpPr>
        <p:sp>
          <p:nvSpPr>
            <p:cNvPr id="916" name="Google Shape;916;p20"/>
            <p:cNvSpPr/>
            <p:nvPr/>
          </p:nvSpPr>
          <p:spPr>
            <a:xfrm rot="-398771">
              <a:off x="186572" y="4896029"/>
              <a:ext cx="1668980" cy="329245"/>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0"/>
            <p:cNvSpPr/>
            <p:nvPr/>
          </p:nvSpPr>
          <p:spPr>
            <a:xfrm rot="-382709">
              <a:off x="115162" y="4447698"/>
              <a:ext cx="1330365" cy="680298"/>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0"/>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0"/>
            <p:cNvSpPr/>
            <p:nvPr/>
          </p:nvSpPr>
          <p:spPr>
            <a:xfrm>
              <a:off x="-315425" y="3366526"/>
              <a:ext cx="843291" cy="1716657"/>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 name="Google Shape;920;p20"/>
          <p:cNvSpPr txBox="1">
            <a:spLocks noGrp="1"/>
          </p:cNvSpPr>
          <p:nvPr>
            <p:ph type="title"/>
          </p:nvPr>
        </p:nvSpPr>
        <p:spPr>
          <a:xfrm>
            <a:off x="1021275" y="1874550"/>
            <a:ext cx="344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1" name="Google Shape;921;p20"/>
          <p:cNvSpPr txBox="1">
            <a:spLocks noGrp="1"/>
          </p:cNvSpPr>
          <p:nvPr>
            <p:ph type="subTitle" idx="1"/>
          </p:nvPr>
        </p:nvSpPr>
        <p:spPr>
          <a:xfrm>
            <a:off x="1021275" y="2447250"/>
            <a:ext cx="3444600" cy="8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74"/>
        <p:cNvGrpSpPr/>
        <p:nvPr/>
      </p:nvGrpSpPr>
      <p:grpSpPr>
        <a:xfrm>
          <a:off x="0" y="0"/>
          <a:ext cx="0" cy="0"/>
          <a:chOff x="0" y="0"/>
          <a:chExt cx="0" cy="0"/>
        </a:xfrm>
      </p:grpSpPr>
      <p:sp>
        <p:nvSpPr>
          <p:cNvPr id="1175" name="Google Shape;1175;p32"/>
          <p:cNvSpPr/>
          <p:nvPr/>
        </p:nvSpPr>
        <p:spPr>
          <a:xfrm>
            <a:off x="-592225" y="826023"/>
            <a:ext cx="2610639" cy="606076"/>
          </a:xfrm>
          <a:custGeom>
            <a:avLst/>
            <a:gdLst/>
            <a:ahLst/>
            <a:cxnLst/>
            <a:rect l="l" t="t" r="r" b="b"/>
            <a:pathLst>
              <a:path w="10127" h="2351" extrusionOk="0">
                <a:moveTo>
                  <a:pt x="5333" y="1"/>
                </a:moveTo>
                <a:cubicBezTo>
                  <a:pt x="4965" y="1"/>
                  <a:pt x="4735" y="422"/>
                  <a:pt x="4417" y="625"/>
                </a:cubicBezTo>
                <a:cubicBezTo>
                  <a:pt x="3891" y="982"/>
                  <a:pt x="3141" y="706"/>
                  <a:pt x="2561" y="955"/>
                </a:cubicBezTo>
                <a:cubicBezTo>
                  <a:pt x="2338" y="1045"/>
                  <a:pt x="2160" y="1214"/>
                  <a:pt x="1937" y="1294"/>
                </a:cubicBezTo>
                <a:cubicBezTo>
                  <a:pt x="1852" y="1328"/>
                  <a:pt x="1756" y="1348"/>
                  <a:pt x="1663" y="1348"/>
                </a:cubicBezTo>
                <a:cubicBezTo>
                  <a:pt x="1512" y="1348"/>
                  <a:pt x="1368" y="1296"/>
                  <a:pt x="1286" y="1169"/>
                </a:cubicBezTo>
                <a:cubicBezTo>
                  <a:pt x="1132" y="1505"/>
                  <a:pt x="645" y="1817"/>
                  <a:pt x="248" y="1817"/>
                </a:cubicBezTo>
                <a:cubicBezTo>
                  <a:pt x="160" y="1817"/>
                  <a:pt x="76" y="1801"/>
                  <a:pt x="1" y="1767"/>
                </a:cubicBezTo>
                <a:lnTo>
                  <a:pt x="1" y="1767"/>
                </a:lnTo>
                <a:cubicBezTo>
                  <a:pt x="235" y="1976"/>
                  <a:pt x="553" y="2037"/>
                  <a:pt x="878" y="2037"/>
                </a:cubicBezTo>
                <a:cubicBezTo>
                  <a:pt x="1024" y="2037"/>
                  <a:pt x="1171" y="2025"/>
                  <a:pt x="1312" y="2008"/>
                </a:cubicBezTo>
                <a:cubicBezTo>
                  <a:pt x="1857" y="1955"/>
                  <a:pt x="2401" y="1874"/>
                  <a:pt x="2936" y="1767"/>
                </a:cubicBezTo>
                <a:cubicBezTo>
                  <a:pt x="3045" y="1742"/>
                  <a:pt x="3158" y="1721"/>
                  <a:pt x="3269" y="1721"/>
                </a:cubicBezTo>
                <a:cubicBezTo>
                  <a:pt x="3313" y="1721"/>
                  <a:pt x="3357" y="1724"/>
                  <a:pt x="3400" y="1731"/>
                </a:cubicBezTo>
                <a:cubicBezTo>
                  <a:pt x="3587" y="1767"/>
                  <a:pt x="3739" y="1892"/>
                  <a:pt x="3899" y="1990"/>
                </a:cubicBezTo>
                <a:cubicBezTo>
                  <a:pt x="4256" y="2222"/>
                  <a:pt x="4676" y="2347"/>
                  <a:pt x="5095" y="2347"/>
                </a:cubicBezTo>
                <a:cubicBezTo>
                  <a:pt x="5120" y="2349"/>
                  <a:pt x="5145" y="2350"/>
                  <a:pt x="5170" y="2350"/>
                </a:cubicBezTo>
                <a:cubicBezTo>
                  <a:pt x="5260" y="2350"/>
                  <a:pt x="5350" y="2336"/>
                  <a:pt x="5434" y="2294"/>
                </a:cubicBezTo>
                <a:cubicBezTo>
                  <a:pt x="5541" y="2240"/>
                  <a:pt x="5612" y="2151"/>
                  <a:pt x="5702" y="2070"/>
                </a:cubicBezTo>
                <a:cubicBezTo>
                  <a:pt x="6074" y="1728"/>
                  <a:pt x="6576" y="1616"/>
                  <a:pt x="7090" y="1616"/>
                </a:cubicBezTo>
                <a:cubicBezTo>
                  <a:pt x="7352" y="1616"/>
                  <a:pt x="7617" y="1645"/>
                  <a:pt x="7869" y="1687"/>
                </a:cubicBezTo>
                <a:cubicBezTo>
                  <a:pt x="8383" y="1773"/>
                  <a:pt x="8910" y="1896"/>
                  <a:pt x="9426" y="1896"/>
                </a:cubicBezTo>
                <a:cubicBezTo>
                  <a:pt x="9662" y="1896"/>
                  <a:pt x="9897" y="1870"/>
                  <a:pt x="10126" y="1803"/>
                </a:cubicBezTo>
                <a:cubicBezTo>
                  <a:pt x="10057" y="1657"/>
                  <a:pt x="9908" y="1564"/>
                  <a:pt x="9760" y="1564"/>
                </a:cubicBezTo>
                <a:cubicBezTo>
                  <a:pt x="9736" y="1564"/>
                  <a:pt x="9713" y="1566"/>
                  <a:pt x="9689" y="1571"/>
                </a:cubicBezTo>
                <a:cubicBezTo>
                  <a:pt x="9323" y="1277"/>
                  <a:pt x="8628" y="1161"/>
                  <a:pt x="8164" y="1116"/>
                </a:cubicBezTo>
                <a:cubicBezTo>
                  <a:pt x="8066" y="1108"/>
                  <a:pt x="7967" y="1105"/>
                  <a:pt x="7866" y="1105"/>
                </a:cubicBezTo>
                <a:cubicBezTo>
                  <a:pt x="7690" y="1105"/>
                  <a:pt x="7511" y="1113"/>
                  <a:pt x="7334" y="1113"/>
                </a:cubicBezTo>
                <a:cubicBezTo>
                  <a:pt x="6947" y="1113"/>
                  <a:pt x="6576" y="1075"/>
                  <a:pt x="6290" y="830"/>
                </a:cubicBezTo>
                <a:cubicBezTo>
                  <a:pt x="5969" y="545"/>
                  <a:pt x="5782" y="10"/>
                  <a:pt x="5345" y="1"/>
                </a:cubicBezTo>
                <a:cubicBezTo>
                  <a:pt x="5341" y="1"/>
                  <a:pt x="5337" y="1"/>
                  <a:pt x="5333"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2"/>
          <p:cNvSpPr/>
          <p:nvPr/>
        </p:nvSpPr>
        <p:spPr>
          <a:xfrm rot="231049">
            <a:off x="-2647206" y="1683898"/>
            <a:ext cx="7585530" cy="2596360"/>
          </a:xfrm>
          <a:custGeom>
            <a:avLst/>
            <a:gdLst/>
            <a:ahLst/>
            <a:cxnLst/>
            <a:rect l="l" t="t" r="r" b="b"/>
            <a:pathLst>
              <a:path w="21322" h="7298" extrusionOk="0">
                <a:moveTo>
                  <a:pt x="884" y="1178"/>
                </a:moveTo>
                <a:cubicBezTo>
                  <a:pt x="1571" y="679"/>
                  <a:pt x="2373" y="206"/>
                  <a:pt x="3319" y="99"/>
                </a:cubicBezTo>
                <a:cubicBezTo>
                  <a:pt x="4265" y="1"/>
                  <a:pt x="5371" y="384"/>
                  <a:pt x="5585" y="1080"/>
                </a:cubicBezTo>
                <a:cubicBezTo>
                  <a:pt x="5639" y="1241"/>
                  <a:pt x="5674" y="1446"/>
                  <a:pt x="5879" y="1508"/>
                </a:cubicBezTo>
                <a:cubicBezTo>
                  <a:pt x="5978" y="1535"/>
                  <a:pt x="6094" y="1517"/>
                  <a:pt x="6192" y="1553"/>
                </a:cubicBezTo>
                <a:cubicBezTo>
                  <a:pt x="6424" y="1624"/>
                  <a:pt x="6388" y="1874"/>
                  <a:pt x="6468" y="2061"/>
                </a:cubicBezTo>
                <a:cubicBezTo>
                  <a:pt x="6548" y="2249"/>
                  <a:pt x="6780" y="2383"/>
                  <a:pt x="6852" y="2579"/>
                </a:cubicBezTo>
                <a:cubicBezTo>
                  <a:pt x="6887" y="2668"/>
                  <a:pt x="6879" y="2775"/>
                  <a:pt x="6870" y="2873"/>
                </a:cubicBezTo>
                <a:cubicBezTo>
                  <a:pt x="6816" y="3364"/>
                  <a:pt x="6709" y="3935"/>
                  <a:pt x="6129" y="4185"/>
                </a:cubicBezTo>
                <a:cubicBezTo>
                  <a:pt x="6290" y="4301"/>
                  <a:pt x="6557" y="4220"/>
                  <a:pt x="6780" y="4193"/>
                </a:cubicBezTo>
                <a:cubicBezTo>
                  <a:pt x="7003" y="4158"/>
                  <a:pt x="7325" y="4309"/>
                  <a:pt x="7191" y="4443"/>
                </a:cubicBezTo>
                <a:cubicBezTo>
                  <a:pt x="7476" y="4443"/>
                  <a:pt x="7708" y="4693"/>
                  <a:pt x="7601" y="4889"/>
                </a:cubicBezTo>
                <a:cubicBezTo>
                  <a:pt x="7797" y="4827"/>
                  <a:pt x="8012" y="5059"/>
                  <a:pt x="7860" y="5175"/>
                </a:cubicBezTo>
                <a:cubicBezTo>
                  <a:pt x="7940" y="4987"/>
                  <a:pt x="8208" y="4863"/>
                  <a:pt x="8458" y="4880"/>
                </a:cubicBezTo>
                <a:cubicBezTo>
                  <a:pt x="8636" y="4559"/>
                  <a:pt x="8841" y="4229"/>
                  <a:pt x="9180" y="3979"/>
                </a:cubicBezTo>
                <a:cubicBezTo>
                  <a:pt x="9475" y="3774"/>
                  <a:pt x="9849" y="3640"/>
                  <a:pt x="10251" y="3605"/>
                </a:cubicBezTo>
                <a:cubicBezTo>
                  <a:pt x="10492" y="3480"/>
                  <a:pt x="10438" y="3212"/>
                  <a:pt x="10411" y="2989"/>
                </a:cubicBezTo>
                <a:cubicBezTo>
                  <a:pt x="10385" y="2766"/>
                  <a:pt x="10527" y="2472"/>
                  <a:pt x="10822" y="2507"/>
                </a:cubicBezTo>
                <a:cubicBezTo>
                  <a:pt x="10741" y="2320"/>
                  <a:pt x="10866" y="2124"/>
                  <a:pt x="11009" y="1972"/>
                </a:cubicBezTo>
                <a:cubicBezTo>
                  <a:pt x="11268" y="1678"/>
                  <a:pt x="11616" y="1419"/>
                  <a:pt x="12062" y="1312"/>
                </a:cubicBezTo>
                <a:cubicBezTo>
                  <a:pt x="12517" y="1214"/>
                  <a:pt x="13061" y="1321"/>
                  <a:pt x="13302" y="1615"/>
                </a:cubicBezTo>
                <a:cubicBezTo>
                  <a:pt x="14221" y="1589"/>
                  <a:pt x="15131" y="2017"/>
                  <a:pt x="15496" y="2650"/>
                </a:cubicBezTo>
                <a:cubicBezTo>
                  <a:pt x="15889" y="2677"/>
                  <a:pt x="16192" y="2989"/>
                  <a:pt x="16112" y="3275"/>
                </a:cubicBezTo>
                <a:cubicBezTo>
                  <a:pt x="16415" y="3176"/>
                  <a:pt x="16808" y="3284"/>
                  <a:pt x="16950" y="3498"/>
                </a:cubicBezTo>
                <a:cubicBezTo>
                  <a:pt x="16995" y="3551"/>
                  <a:pt x="17013" y="3614"/>
                  <a:pt x="17040" y="3676"/>
                </a:cubicBezTo>
                <a:cubicBezTo>
                  <a:pt x="17129" y="3908"/>
                  <a:pt x="17218" y="4140"/>
                  <a:pt x="17307" y="4372"/>
                </a:cubicBezTo>
                <a:cubicBezTo>
                  <a:pt x="17468" y="4461"/>
                  <a:pt x="17486" y="4666"/>
                  <a:pt x="17334" y="4773"/>
                </a:cubicBezTo>
                <a:cubicBezTo>
                  <a:pt x="17593" y="4854"/>
                  <a:pt x="17709" y="5121"/>
                  <a:pt x="17557" y="5300"/>
                </a:cubicBezTo>
                <a:cubicBezTo>
                  <a:pt x="17941" y="5264"/>
                  <a:pt x="18342" y="5407"/>
                  <a:pt x="18556" y="5648"/>
                </a:cubicBezTo>
                <a:cubicBezTo>
                  <a:pt x="18976" y="5514"/>
                  <a:pt x="19520" y="5639"/>
                  <a:pt x="19778" y="5924"/>
                </a:cubicBezTo>
                <a:cubicBezTo>
                  <a:pt x="20367" y="5808"/>
                  <a:pt x="21054" y="6040"/>
                  <a:pt x="21322" y="6459"/>
                </a:cubicBezTo>
                <a:lnTo>
                  <a:pt x="21322" y="7298"/>
                </a:lnTo>
                <a:lnTo>
                  <a:pt x="0" y="7298"/>
                </a:lnTo>
                <a:lnTo>
                  <a:pt x="0" y="1267"/>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2"/>
          <p:cNvSpPr/>
          <p:nvPr/>
        </p:nvSpPr>
        <p:spPr>
          <a:xfrm>
            <a:off x="4305300" y="1312525"/>
            <a:ext cx="5286366" cy="3339091"/>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2"/>
          <p:cNvSpPr/>
          <p:nvPr/>
        </p:nvSpPr>
        <p:spPr>
          <a:xfrm>
            <a:off x="-1362075" y="3753800"/>
            <a:ext cx="11944288" cy="1522310"/>
          </a:xfrm>
          <a:custGeom>
            <a:avLst/>
            <a:gdLst/>
            <a:ahLst/>
            <a:cxnLst/>
            <a:rect l="l" t="t" r="r" b="b"/>
            <a:pathLst>
              <a:path w="396458" h="45216" extrusionOk="0">
                <a:moveTo>
                  <a:pt x="6197" y="9469"/>
                </a:moveTo>
                <a:cubicBezTo>
                  <a:pt x="14706" y="4834"/>
                  <a:pt x="34645" y="2484"/>
                  <a:pt x="54965" y="3373"/>
                </a:cubicBezTo>
                <a:cubicBezTo>
                  <a:pt x="75285" y="4262"/>
                  <a:pt x="102590" y="13470"/>
                  <a:pt x="128117" y="14803"/>
                </a:cubicBezTo>
                <a:cubicBezTo>
                  <a:pt x="153644" y="16137"/>
                  <a:pt x="179108" y="10739"/>
                  <a:pt x="208127" y="11374"/>
                </a:cubicBezTo>
                <a:cubicBezTo>
                  <a:pt x="237147" y="12009"/>
                  <a:pt x="272389" y="20455"/>
                  <a:pt x="302234" y="18613"/>
                </a:cubicBezTo>
                <a:cubicBezTo>
                  <a:pt x="332079" y="16772"/>
                  <a:pt x="371830" y="-2278"/>
                  <a:pt x="387197" y="325"/>
                </a:cubicBezTo>
                <a:cubicBezTo>
                  <a:pt x="402564" y="2929"/>
                  <a:pt x="393166" y="27948"/>
                  <a:pt x="394436" y="34234"/>
                </a:cubicBezTo>
                <a:cubicBezTo>
                  <a:pt x="395706" y="40521"/>
                  <a:pt x="397929" y="37028"/>
                  <a:pt x="394817" y="38044"/>
                </a:cubicBezTo>
                <a:cubicBezTo>
                  <a:pt x="391706" y="39060"/>
                  <a:pt x="388086" y="39505"/>
                  <a:pt x="375767" y="40330"/>
                </a:cubicBezTo>
                <a:cubicBezTo>
                  <a:pt x="363448" y="41156"/>
                  <a:pt x="377609" y="42299"/>
                  <a:pt x="320903" y="42997"/>
                </a:cubicBezTo>
                <a:cubicBezTo>
                  <a:pt x="264198" y="43696"/>
                  <a:pt x="88366" y="46490"/>
                  <a:pt x="35534" y="44521"/>
                </a:cubicBezTo>
                <a:cubicBezTo>
                  <a:pt x="-17298" y="42553"/>
                  <a:pt x="8801" y="37028"/>
                  <a:pt x="3911" y="31186"/>
                </a:cubicBezTo>
                <a:cubicBezTo>
                  <a:pt x="-978" y="25344"/>
                  <a:pt x="-2312" y="14105"/>
                  <a:pt x="6197" y="9469"/>
                </a:cubicBezTo>
                <a:close/>
              </a:path>
            </a:pathLst>
          </a:custGeom>
          <a:gradFill>
            <a:gsLst>
              <a:gs pos="0">
                <a:schemeClr val="dk2"/>
              </a:gs>
              <a:gs pos="100000">
                <a:schemeClr val="accent1"/>
              </a:gs>
            </a:gsLst>
            <a:lin ang="16200038" scaled="0"/>
          </a:gradFill>
          <a:ln>
            <a:noFill/>
          </a:ln>
        </p:spPr>
      </p:sp>
      <p:grpSp>
        <p:nvGrpSpPr>
          <p:cNvPr id="1179" name="Google Shape;1179;p32"/>
          <p:cNvGrpSpPr/>
          <p:nvPr/>
        </p:nvGrpSpPr>
        <p:grpSpPr>
          <a:xfrm flipH="1">
            <a:off x="7322275" y="1634801"/>
            <a:ext cx="2607141" cy="3833304"/>
            <a:chOff x="-697794" y="1573241"/>
            <a:chExt cx="2607141" cy="3833304"/>
          </a:xfrm>
        </p:grpSpPr>
        <p:sp>
          <p:nvSpPr>
            <p:cNvPr id="1180" name="Google Shape;1180;p32"/>
            <p:cNvSpPr/>
            <p:nvPr/>
          </p:nvSpPr>
          <p:spPr>
            <a:xfrm>
              <a:off x="-697794" y="1573241"/>
              <a:ext cx="1977693" cy="3833304"/>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2"/>
            <p:cNvSpPr/>
            <p:nvPr/>
          </p:nvSpPr>
          <p:spPr>
            <a:xfrm>
              <a:off x="898895" y="3016941"/>
              <a:ext cx="1010452" cy="1946179"/>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32"/>
          <p:cNvGrpSpPr/>
          <p:nvPr/>
        </p:nvGrpSpPr>
        <p:grpSpPr>
          <a:xfrm>
            <a:off x="-398957" y="1362266"/>
            <a:ext cx="2687190" cy="3838654"/>
            <a:chOff x="-398957" y="1362266"/>
            <a:chExt cx="2687190" cy="3838654"/>
          </a:xfrm>
        </p:grpSpPr>
        <p:sp>
          <p:nvSpPr>
            <p:cNvPr id="1183" name="Google Shape;1183;p32"/>
            <p:cNvSpPr/>
            <p:nvPr/>
          </p:nvSpPr>
          <p:spPr>
            <a:xfrm>
              <a:off x="-398957" y="1362266"/>
              <a:ext cx="1977693" cy="3833304"/>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2"/>
            <p:cNvSpPr/>
            <p:nvPr/>
          </p:nvSpPr>
          <p:spPr>
            <a:xfrm>
              <a:off x="1107398" y="2926580"/>
              <a:ext cx="1180835" cy="2274340"/>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 name="Google Shape;1185;p32"/>
          <p:cNvSpPr/>
          <p:nvPr/>
        </p:nvSpPr>
        <p:spPr>
          <a:xfrm>
            <a:off x="3430408" y="235774"/>
            <a:ext cx="1385677" cy="240408"/>
          </a:xfrm>
          <a:custGeom>
            <a:avLst/>
            <a:gdLst/>
            <a:ahLst/>
            <a:cxnLst/>
            <a:rect l="l" t="t" r="r" b="b"/>
            <a:pathLst>
              <a:path w="6058" h="1051" extrusionOk="0">
                <a:moveTo>
                  <a:pt x="2088" y="1"/>
                </a:moveTo>
                <a:cubicBezTo>
                  <a:pt x="2004" y="1"/>
                  <a:pt x="1919" y="19"/>
                  <a:pt x="1829" y="70"/>
                </a:cubicBezTo>
                <a:cubicBezTo>
                  <a:pt x="1704" y="132"/>
                  <a:pt x="1615" y="266"/>
                  <a:pt x="1473" y="319"/>
                </a:cubicBezTo>
                <a:cubicBezTo>
                  <a:pt x="1312" y="391"/>
                  <a:pt x="1116" y="364"/>
                  <a:pt x="946" y="409"/>
                </a:cubicBezTo>
                <a:cubicBezTo>
                  <a:pt x="848" y="435"/>
                  <a:pt x="750" y="498"/>
                  <a:pt x="652" y="498"/>
                </a:cubicBezTo>
                <a:cubicBezTo>
                  <a:pt x="589" y="498"/>
                  <a:pt x="518" y="444"/>
                  <a:pt x="456" y="444"/>
                </a:cubicBezTo>
                <a:cubicBezTo>
                  <a:pt x="449" y="444"/>
                  <a:pt x="443" y="444"/>
                  <a:pt x="437" y="444"/>
                </a:cubicBezTo>
                <a:cubicBezTo>
                  <a:pt x="264" y="444"/>
                  <a:pt x="201" y="563"/>
                  <a:pt x="72" y="632"/>
                </a:cubicBezTo>
                <a:cubicBezTo>
                  <a:pt x="72" y="730"/>
                  <a:pt x="18" y="783"/>
                  <a:pt x="1" y="846"/>
                </a:cubicBezTo>
                <a:cubicBezTo>
                  <a:pt x="28" y="861"/>
                  <a:pt x="56" y="868"/>
                  <a:pt x="84" y="868"/>
                </a:cubicBezTo>
                <a:cubicBezTo>
                  <a:pt x="184" y="868"/>
                  <a:pt x="287" y="788"/>
                  <a:pt x="384" y="774"/>
                </a:cubicBezTo>
                <a:cubicBezTo>
                  <a:pt x="409" y="771"/>
                  <a:pt x="434" y="769"/>
                  <a:pt x="458" y="769"/>
                </a:cubicBezTo>
                <a:cubicBezTo>
                  <a:pt x="606" y="769"/>
                  <a:pt x="738" y="830"/>
                  <a:pt x="884" y="846"/>
                </a:cubicBezTo>
                <a:cubicBezTo>
                  <a:pt x="919" y="850"/>
                  <a:pt x="953" y="852"/>
                  <a:pt x="986" y="852"/>
                </a:cubicBezTo>
                <a:cubicBezTo>
                  <a:pt x="1085" y="852"/>
                  <a:pt x="1177" y="837"/>
                  <a:pt x="1273" y="837"/>
                </a:cubicBezTo>
                <a:cubicBezTo>
                  <a:pt x="1334" y="837"/>
                  <a:pt x="1397" y="843"/>
                  <a:pt x="1464" y="864"/>
                </a:cubicBezTo>
                <a:cubicBezTo>
                  <a:pt x="1689" y="933"/>
                  <a:pt x="1819" y="1050"/>
                  <a:pt x="2049" y="1050"/>
                </a:cubicBezTo>
                <a:cubicBezTo>
                  <a:pt x="2083" y="1050"/>
                  <a:pt x="2120" y="1048"/>
                  <a:pt x="2159" y="1042"/>
                </a:cubicBezTo>
                <a:cubicBezTo>
                  <a:pt x="2418" y="997"/>
                  <a:pt x="2686" y="864"/>
                  <a:pt x="2944" y="792"/>
                </a:cubicBezTo>
                <a:cubicBezTo>
                  <a:pt x="3052" y="756"/>
                  <a:pt x="3143" y="747"/>
                  <a:pt x="3233" y="747"/>
                </a:cubicBezTo>
                <a:cubicBezTo>
                  <a:pt x="3328" y="747"/>
                  <a:pt x="3421" y="758"/>
                  <a:pt x="3529" y="758"/>
                </a:cubicBezTo>
                <a:cubicBezTo>
                  <a:pt x="3548" y="758"/>
                  <a:pt x="3567" y="757"/>
                  <a:pt x="3587" y="757"/>
                </a:cubicBezTo>
                <a:cubicBezTo>
                  <a:pt x="3779" y="757"/>
                  <a:pt x="3976" y="783"/>
                  <a:pt x="4171" y="783"/>
                </a:cubicBezTo>
                <a:cubicBezTo>
                  <a:pt x="4229" y="783"/>
                  <a:pt x="4287" y="781"/>
                  <a:pt x="4345" y="774"/>
                </a:cubicBezTo>
                <a:cubicBezTo>
                  <a:pt x="4568" y="748"/>
                  <a:pt x="4773" y="641"/>
                  <a:pt x="5005" y="623"/>
                </a:cubicBezTo>
                <a:cubicBezTo>
                  <a:pt x="5112" y="614"/>
                  <a:pt x="5232" y="614"/>
                  <a:pt x="5355" y="614"/>
                </a:cubicBezTo>
                <a:lnTo>
                  <a:pt x="5355" y="614"/>
                </a:lnTo>
                <a:cubicBezTo>
                  <a:pt x="5602" y="614"/>
                  <a:pt x="5862" y="614"/>
                  <a:pt x="6058" y="542"/>
                </a:cubicBezTo>
                <a:cubicBezTo>
                  <a:pt x="5942" y="534"/>
                  <a:pt x="5835" y="507"/>
                  <a:pt x="5719" y="480"/>
                </a:cubicBezTo>
                <a:cubicBezTo>
                  <a:pt x="5620" y="454"/>
                  <a:pt x="5532" y="445"/>
                  <a:pt x="5445" y="445"/>
                </a:cubicBezTo>
                <a:cubicBezTo>
                  <a:pt x="5320" y="445"/>
                  <a:pt x="5197" y="464"/>
                  <a:pt x="5050" y="480"/>
                </a:cubicBezTo>
                <a:cubicBezTo>
                  <a:pt x="5020" y="483"/>
                  <a:pt x="4992" y="485"/>
                  <a:pt x="4966" y="485"/>
                </a:cubicBezTo>
                <a:cubicBezTo>
                  <a:pt x="4783" y="485"/>
                  <a:pt x="4657" y="413"/>
                  <a:pt x="4470" y="382"/>
                </a:cubicBezTo>
                <a:cubicBezTo>
                  <a:pt x="4440" y="377"/>
                  <a:pt x="4408" y="375"/>
                  <a:pt x="4377" y="375"/>
                </a:cubicBezTo>
                <a:cubicBezTo>
                  <a:pt x="4223" y="375"/>
                  <a:pt x="4058" y="422"/>
                  <a:pt x="3917" y="444"/>
                </a:cubicBezTo>
                <a:cubicBezTo>
                  <a:pt x="3866" y="452"/>
                  <a:pt x="3819" y="455"/>
                  <a:pt x="3773" y="455"/>
                </a:cubicBezTo>
                <a:cubicBezTo>
                  <a:pt x="3594" y="455"/>
                  <a:pt x="3447" y="399"/>
                  <a:pt x="3283" y="293"/>
                </a:cubicBezTo>
                <a:cubicBezTo>
                  <a:pt x="3125" y="190"/>
                  <a:pt x="3037" y="101"/>
                  <a:pt x="2851" y="101"/>
                </a:cubicBezTo>
                <a:cubicBezTo>
                  <a:pt x="2827" y="101"/>
                  <a:pt x="2802" y="102"/>
                  <a:pt x="2775" y="105"/>
                </a:cubicBezTo>
                <a:cubicBezTo>
                  <a:pt x="2753" y="108"/>
                  <a:pt x="2730" y="109"/>
                  <a:pt x="2709" y="109"/>
                </a:cubicBezTo>
                <a:cubicBezTo>
                  <a:pt x="2489" y="109"/>
                  <a:pt x="2293" y="1"/>
                  <a:pt x="2088"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2"/>
          <p:cNvSpPr/>
          <p:nvPr/>
        </p:nvSpPr>
        <p:spPr>
          <a:xfrm>
            <a:off x="7322275" y="235776"/>
            <a:ext cx="2799688" cy="719297"/>
          </a:xfrm>
          <a:custGeom>
            <a:avLst/>
            <a:gdLst/>
            <a:ahLst/>
            <a:cxnLst/>
            <a:rect l="l" t="t" r="r" b="b"/>
            <a:pathLst>
              <a:path w="12339" h="3170" extrusionOk="0">
                <a:moveTo>
                  <a:pt x="4149" y="0"/>
                </a:moveTo>
                <a:cubicBezTo>
                  <a:pt x="4104" y="0"/>
                  <a:pt x="4060" y="0"/>
                  <a:pt x="4015" y="27"/>
                </a:cubicBezTo>
                <a:cubicBezTo>
                  <a:pt x="3970" y="63"/>
                  <a:pt x="3962" y="116"/>
                  <a:pt x="3935" y="170"/>
                </a:cubicBezTo>
                <a:cubicBezTo>
                  <a:pt x="3803" y="537"/>
                  <a:pt x="3386" y="668"/>
                  <a:pt x="2989" y="668"/>
                </a:cubicBezTo>
                <a:cubicBezTo>
                  <a:pt x="2904" y="668"/>
                  <a:pt x="2820" y="662"/>
                  <a:pt x="2739" y="651"/>
                </a:cubicBezTo>
                <a:cubicBezTo>
                  <a:pt x="2450" y="612"/>
                  <a:pt x="2146" y="539"/>
                  <a:pt x="1857" y="539"/>
                </a:cubicBezTo>
                <a:cubicBezTo>
                  <a:pt x="1683" y="539"/>
                  <a:pt x="1514" y="565"/>
                  <a:pt x="1357" y="642"/>
                </a:cubicBezTo>
                <a:cubicBezTo>
                  <a:pt x="1214" y="723"/>
                  <a:pt x="1080" y="830"/>
                  <a:pt x="937" y="901"/>
                </a:cubicBezTo>
                <a:cubicBezTo>
                  <a:pt x="759" y="973"/>
                  <a:pt x="554" y="981"/>
                  <a:pt x="384" y="1088"/>
                </a:cubicBezTo>
                <a:cubicBezTo>
                  <a:pt x="1" y="1338"/>
                  <a:pt x="322" y="1454"/>
                  <a:pt x="464" y="1508"/>
                </a:cubicBezTo>
                <a:cubicBezTo>
                  <a:pt x="750" y="1606"/>
                  <a:pt x="1134" y="1579"/>
                  <a:pt x="1455" y="1722"/>
                </a:cubicBezTo>
                <a:cubicBezTo>
                  <a:pt x="1990" y="1945"/>
                  <a:pt x="2730" y="1954"/>
                  <a:pt x="3203" y="2213"/>
                </a:cubicBezTo>
                <a:cubicBezTo>
                  <a:pt x="3328" y="2284"/>
                  <a:pt x="3400" y="2409"/>
                  <a:pt x="3507" y="2498"/>
                </a:cubicBezTo>
                <a:cubicBezTo>
                  <a:pt x="3568" y="2554"/>
                  <a:pt x="3653" y="2590"/>
                  <a:pt x="3729" y="2590"/>
                </a:cubicBezTo>
                <a:cubicBezTo>
                  <a:pt x="3786" y="2590"/>
                  <a:pt x="3838" y="2570"/>
                  <a:pt x="3872" y="2525"/>
                </a:cubicBezTo>
                <a:cubicBezTo>
                  <a:pt x="3957" y="2901"/>
                  <a:pt x="4336" y="3170"/>
                  <a:pt x="4712" y="3170"/>
                </a:cubicBezTo>
                <a:cubicBezTo>
                  <a:pt x="4809" y="3170"/>
                  <a:pt x="4905" y="3152"/>
                  <a:pt x="4996" y="3114"/>
                </a:cubicBezTo>
                <a:cubicBezTo>
                  <a:pt x="5166" y="3042"/>
                  <a:pt x="5309" y="2917"/>
                  <a:pt x="5451" y="2810"/>
                </a:cubicBezTo>
                <a:cubicBezTo>
                  <a:pt x="5894" y="2495"/>
                  <a:pt x="6434" y="2318"/>
                  <a:pt x="6979" y="2318"/>
                </a:cubicBezTo>
                <a:cubicBezTo>
                  <a:pt x="7005" y="2318"/>
                  <a:pt x="7031" y="2319"/>
                  <a:pt x="7057" y="2320"/>
                </a:cubicBezTo>
                <a:cubicBezTo>
                  <a:pt x="7153" y="2156"/>
                  <a:pt x="7327" y="2099"/>
                  <a:pt x="7518" y="2099"/>
                </a:cubicBezTo>
                <a:cubicBezTo>
                  <a:pt x="7682" y="2099"/>
                  <a:pt x="7859" y="2141"/>
                  <a:pt x="8012" y="2195"/>
                </a:cubicBezTo>
                <a:cubicBezTo>
                  <a:pt x="8204" y="2262"/>
                  <a:pt x="8424" y="2336"/>
                  <a:pt x="8624" y="2336"/>
                </a:cubicBezTo>
                <a:cubicBezTo>
                  <a:pt x="8766" y="2336"/>
                  <a:pt x="8898" y="2299"/>
                  <a:pt x="9002" y="2195"/>
                </a:cubicBezTo>
                <a:cubicBezTo>
                  <a:pt x="9091" y="2105"/>
                  <a:pt x="9145" y="1972"/>
                  <a:pt x="9243" y="1882"/>
                </a:cubicBezTo>
                <a:cubicBezTo>
                  <a:pt x="9357" y="1780"/>
                  <a:pt x="9508" y="1755"/>
                  <a:pt x="9663" y="1755"/>
                </a:cubicBezTo>
                <a:cubicBezTo>
                  <a:pt x="9738" y="1755"/>
                  <a:pt x="9813" y="1761"/>
                  <a:pt x="9885" y="1766"/>
                </a:cubicBezTo>
                <a:cubicBezTo>
                  <a:pt x="10188" y="1793"/>
                  <a:pt x="10492" y="1807"/>
                  <a:pt x="10795" y="1807"/>
                </a:cubicBezTo>
                <a:cubicBezTo>
                  <a:pt x="11098" y="1807"/>
                  <a:pt x="11402" y="1793"/>
                  <a:pt x="11705" y="1766"/>
                </a:cubicBezTo>
                <a:cubicBezTo>
                  <a:pt x="11973" y="1749"/>
                  <a:pt x="12312" y="1651"/>
                  <a:pt x="12338" y="1374"/>
                </a:cubicBezTo>
                <a:cubicBezTo>
                  <a:pt x="12123" y="1196"/>
                  <a:pt x="11868" y="1143"/>
                  <a:pt x="11595" y="1143"/>
                </a:cubicBezTo>
                <a:cubicBezTo>
                  <a:pt x="11182" y="1143"/>
                  <a:pt x="10727" y="1265"/>
                  <a:pt x="10296" y="1265"/>
                </a:cubicBezTo>
                <a:cubicBezTo>
                  <a:pt x="10211" y="1265"/>
                  <a:pt x="10128" y="1260"/>
                  <a:pt x="10046" y="1249"/>
                </a:cubicBezTo>
                <a:cubicBezTo>
                  <a:pt x="9752" y="1207"/>
                  <a:pt x="9473" y="1078"/>
                  <a:pt x="9181" y="1078"/>
                </a:cubicBezTo>
                <a:cubicBezTo>
                  <a:pt x="9163" y="1078"/>
                  <a:pt x="9145" y="1079"/>
                  <a:pt x="9127" y="1080"/>
                </a:cubicBezTo>
                <a:cubicBezTo>
                  <a:pt x="8815" y="1097"/>
                  <a:pt x="8538" y="1285"/>
                  <a:pt x="8235" y="1356"/>
                </a:cubicBezTo>
                <a:cubicBezTo>
                  <a:pt x="8168" y="1374"/>
                  <a:pt x="8096" y="1383"/>
                  <a:pt x="8024" y="1383"/>
                </a:cubicBezTo>
                <a:cubicBezTo>
                  <a:pt x="7770" y="1383"/>
                  <a:pt x="7514" y="1271"/>
                  <a:pt x="7459" y="1035"/>
                </a:cubicBezTo>
                <a:cubicBezTo>
                  <a:pt x="7325" y="993"/>
                  <a:pt x="7188" y="973"/>
                  <a:pt x="7050" y="973"/>
                </a:cubicBezTo>
                <a:cubicBezTo>
                  <a:pt x="6690" y="973"/>
                  <a:pt x="6332" y="1111"/>
                  <a:pt x="6067" y="1356"/>
                </a:cubicBezTo>
                <a:cubicBezTo>
                  <a:pt x="5987" y="1436"/>
                  <a:pt x="5906" y="1526"/>
                  <a:pt x="5799" y="1535"/>
                </a:cubicBezTo>
                <a:cubicBezTo>
                  <a:pt x="5796" y="1535"/>
                  <a:pt x="5793" y="1535"/>
                  <a:pt x="5789" y="1535"/>
                </a:cubicBezTo>
                <a:cubicBezTo>
                  <a:pt x="5583" y="1535"/>
                  <a:pt x="5513" y="1264"/>
                  <a:pt x="5460" y="1062"/>
                </a:cubicBezTo>
                <a:cubicBezTo>
                  <a:pt x="5318" y="473"/>
                  <a:pt x="4756" y="18"/>
                  <a:pt x="4149" y="0"/>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32"/>
          <p:cNvGrpSpPr/>
          <p:nvPr/>
        </p:nvGrpSpPr>
        <p:grpSpPr>
          <a:xfrm>
            <a:off x="-313377" y="3247326"/>
            <a:ext cx="2052944" cy="1953598"/>
            <a:chOff x="-243202" y="3247326"/>
            <a:chExt cx="2052944" cy="1953598"/>
          </a:xfrm>
        </p:grpSpPr>
        <p:sp>
          <p:nvSpPr>
            <p:cNvPr id="1188" name="Google Shape;1188;p32"/>
            <p:cNvSpPr/>
            <p:nvPr/>
          </p:nvSpPr>
          <p:spPr>
            <a:xfrm>
              <a:off x="-77009" y="4820143"/>
              <a:ext cx="1886751" cy="372200"/>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2"/>
            <p:cNvSpPr/>
            <p:nvPr/>
          </p:nvSpPr>
          <p:spPr>
            <a:xfrm>
              <a:off x="-104769" y="4431870"/>
              <a:ext cx="1503958" cy="769055"/>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2"/>
            <p:cNvSpPr/>
            <p:nvPr/>
          </p:nvSpPr>
          <p:spPr>
            <a:xfrm>
              <a:off x="558361" y="3887630"/>
              <a:ext cx="687785" cy="441599"/>
            </a:xfrm>
            <a:custGeom>
              <a:avLst/>
              <a:gdLst/>
              <a:ahLst/>
              <a:cxnLst/>
              <a:rect l="l" t="t" r="r" b="b"/>
              <a:pathLst>
                <a:path w="3766" h="2418" extrusionOk="0">
                  <a:moveTo>
                    <a:pt x="2304" y="0"/>
                  </a:moveTo>
                  <a:cubicBezTo>
                    <a:pt x="2303" y="0"/>
                    <a:pt x="2302" y="0"/>
                    <a:pt x="2302" y="0"/>
                  </a:cubicBezTo>
                  <a:cubicBezTo>
                    <a:pt x="1" y="500"/>
                    <a:pt x="500" y="2418"/>
                    <a:pt x="500" y="2418"/>
                  </a:cubicBezTo>
                  <a:cubicBezTo>
                    <a:pt x="1217" y="1005"/>
                    <a:pt x="2833" y="855"/>
                    <a:pt x="3485" y="855"/>
                  </a:cubicBezTo>
                  <a:cubicBezTo>
                    <a:pt x="3660" y="855"/>
                    <a:pt x="3765" y="866"/>
                    <a:pt x="3765" y="866"/>
                  </a:cubicBezTo>
                  <a:cubicBezTo>
                    <a:pt x="3363" y="9"/>
                    <a:pt x="2344" y="0"/>
                    <a:pt x="2304"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2"/>
            <p:cNvSpPr/>
            <p:nvPr/>
          </p:nvSpPr>
          <p:spPr>
            <a:xfrm>
              <a:off x="-104769" y="3887630"/>
              <a:ext cx="1096693" cy="1300326"/>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2"/>
            <p:cNvSpPr/>
            <p:nvPr/>
          </p:nvSpPr>
          <p:spPr>
            <a:xfrm>
              <a:off x="-243202" y="3247326"/>
              <a:ext cx="953329" cy="1940626"/>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 name="Google Shape;1193;p32"/>
          <p:cNvGrpSpPr/>
          <p:nvPr/>
        </p:nvGrpSpPr>
        <p:grpSpPr>
          <a:xfrm flipH="1">
            <a:off x="7281545" y="3247322"/>
            <a:ext cx="2052944" cy="1953598"/>
            <a:chOff x="-243202" y="3247326"/>
            <a:chExt cx="2052944" cy="1953598"/>
          </a:xfrm>
        </p:grpSpPr>
        <p:sp>
          <p:nvSpPr>
            <p:cNvPr id="1194" name="Google Shape;1194;p32"/>
            <p:cNvSpPr/>
            <p:nvPr/>
          </p:nvSpPr>
          <p:spPr>
            <a:xfrm>
              <a:off x="-77009" y="4820143"/>
              <a:ext cx="1886751" cy="372200"/>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2"/>
            <p:cNvSpPr/>
            <p:nvPr/>
          </p:nvSpPr>
          <p:spPr>
            <a:xfrm>
              <a:off x="-104769" y="4431870"/>
              <a:ext cx="1503958" cy="769055"/>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2"/>
            <p:cNvSpPr/>
            <p:nvPr/>
          </p:nvSpPr>
          <p:spPr>
            <a:xfrm>
              <a:off x="558361" y="3887630"/>
              <a:ext cx="687785" cy="441599"/>
            </a:xfrm>
            <a:custGeom>
              <a:avLst/>
              <a:gdLst/>
              <a:ahLst/>
              <a:cxnLst/>
              <a:rect l="l" t="t" r="r" b="b"/>
              <a:pathLst>
                <a:path w="3766" h="2418" extrusionOk="0">
                  <a:moveTo>
                    <a:pt x="2304" y="0"/>
                  </a:moveTo>
                  <a:cubicBezTo>
                    <a:pt x="2303" y="0"/>
                    <a:pt x="2302" y="0"/>
                    <a:pt x="2302" y="0"/>
                  </a:cubicBezTo>
                  <a:cubicBezTo>
                    <a:pt x="1" y="500"/>
                    <a:pt x="500" y="2418"/>
                    <a:pt x="500" y="2418"/>
                  </a:cubicBezTo>
                  <a:cubicBezTo>
                    <a:pt x="1217" y="1005"/>
                    <a:pt x="2833" y="855"/>
                    <a:pt x="3485" y="855"/>
                  </a:cubicBezTo>
                  <a:cubicBezTo>
                    <a:pt x="3660" y="855"/>
                    <a:pt x="3765" y="866"/>
                    <a:pt x="3765" y="866"/>
                  </a:cubicBezTo>
                  <a:cubicBezTo>
                    <a:pt x="3363" y="9"/>
                    <a:pt x="2344" y="0"/>
                    <a:pt x="2304"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2"/>
            <p:cNvSpPr/>
            <p:nvPr/>
          </p:nvSpPr>
          <p:spPr>
            <a:xfrm>
              <a:off x="-104769" y="3887630"/>
              <a:ext cx="1096693" cy="1300326"/>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2"/>
            <p:cNvSpPr/>
            <p:nvPr/>
          </p:nvSpPr>
          <p:spPr>
            <a:xfrm>
              <a:off x="-243202" y="3247326"/>
              <a:ext cx="953329" cy="1940626"/>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99"/>
        <p:cNvGrpSpPr/>
        <p:nvPr/>
      </p:nvGrpSpPr>
      <p:grpSpPr>
        <a:xfrm>
          <a:off x="0" y="0"/>
          <a:ext cx="0" cy="0"/>
          <a:chOff x="0" y="0"/>
          <a:chExt cx="0" cy="0"/>
        </a:xfrm>
      </p:grpSpPr>
      <p:sp>
        <p:nvSpPr>
          <p:cNvPr id="1200" name="Google Shape;1200;p33"/>
          <p:cNvSpPr/>
          <p:nvPr/>
        </p:nvSpPr>
        <p:spPr>
          <a:xfrm>
            <a:off x="5248884" y="2571751"/>
            <a:ext cx="4241886" cy="2553307"/>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3"/>
          <p:cNvSpPr/>
          <p:nvPr/>
        </p:nvSpPr>
        <p:spPr>
          <a:xfrm flipH="1">
            <a:off x="-647718" y="2218925"/>
            <a:ext cx="4039819" cy="2553307"/>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 name="Google Shape;1202;p33"/>
          <p:cNvGrpSpPr/>
          <p:nvPr/>
        </p:nvGrpSpPr>
        <p:grpSpPr>
          <a:xfrm>
            <a:off x="3436700" y="3975525"/>
            <a:ext cx="2364600" cy="2364600"/>
            <a:chOff x="3436700" y="3975525"/>
            <a:chExt cx="2364600" cy="2364600"/>
          </a:xfrm>
        </p:grpSpPr>
        <p:sp>
          <p:nvSpPr>
            <p:cNvPr id="1203" name="Google Shape;1203;p33"/>
            <p:cNvSpPr/>
            <p:nvPr/>
          </p:nvSpPr>
          <p:spPr>
            <a:xfrm>
              <a:off x="3436700" y="3975525"/>
              <a:ext cx="2364600" cy="2364600"/>
            </a:xfrm>
            <a:prstGeom prst="ellipse">
              <a:avLst/>
            </a:prstGeom>
            <a:solidFill>
              <a:srgbClr val="FFFFFF">
                <a:alpha val="23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3"/>
            <p:cNvSpPr/>
            <p:nvPr/>
          </p:nvSpPr>
          <p:spPr>
            <a:xfrm>
              <a:off x="3543350" y="4082175"/>
              <a:ext cx="2151300" cy="2151300"/>
            </a:xfrm>
            <a:prstGeom prst="ellipse">
              <a:avLst/>
            </a:pr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3"/>
            <p:cNvSpPr/>
            <p:nvPr/>
          </p:nvSpPr>
          <p:spPr>
            <a:xfrm>
              <a:off x="3650150" y="4188975"/>
              <a:ext cx="1937700" cy="1937700"/>
            </a:xfrm>
            <a:prstGeom prst="ellipse">
              <a:avLst/>
            </a:prstGeom>
            <a:solidFill>
              <a:srgbClr val="FFFFFF">
                <a:alpha val="58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 name="Google Shape;1206;p33"/>
          <p:cNvSpPr/>
          <p:nvPr/>
        </p:nvSpPr>
        <p:spPr>
          <a:xfrm flipH="1">
            <a:off x="4857742" y="4082125"/>
            <a:ext cx="6646733" cy="1158278"/>
          </a:xfrm>
          <a:custGeom>
            <a:avLst/>
            <a:gdLst/>
            <a:ahLst/>
            <a:cxnLst/>
            <a:rect l="l" t="t" r="r" b="b"/>
            <a:pathLst>
              <a:path w="16308" h="3658" extrusionOk="0">
                <a:moveTo>
                  <a:pt x="0" y="3649"/>
                </a:moveTo>
                <a:cubicBezTo>
                  <a:pt x="0" y="3649"/>
                  <a:pt x="15335" y="3658"/>
                  <a:pt x="16308" y="3640"/>
                </a:cubicBezTo>
                <a:lnTo>
                  <a:pt x="16308" y="3640"/>
                </a:lnTo>
                <a:cubicBezTo>
                  <a:pt x="15469" y="3230"/>
                  <a:pt x="14586" y="2659"/>
                  <a:pt x="13605" y="2561"/>
                </a:cubicBezTo>
                <a:lnTo>
                  <a:pt x="13605" y="2561"/>
                </a:lnTo>
                <a:cubicBezTo>
                  <a:pt x="13275" y="2525"/>
                  <a:pt x="12936" y="2525"/>
                  <a:pt x="12606" y="2534"/>
                </a:cubicBezTo>
                <a:lnTo>
                  <a:pt x="12606" y="2534"/>
                </a:lnTo>
                <a:cubicBezTo>
                  <a:pt x="12275" y="2534"/>
                  <a:pt x="11936" y="2543"/>
                  <a:pt x="11606" y="2507"/>
                </a:cubicBezTo>
                <a:lnTo>
                  <a:pt x="11606" y="2507"/>
                </a:lnTo>
                <a:cubicBezTo>
                  <a:pt x="11116" y="2462"/>
                  <a:pt x="10643" y="2329"/>
                  <a:pt x="10170" y="2195"/>
                </a:cubicBezTo>
                <a:lnTo>
                  <a:pt x="10170" y="2195"/>
                </a:lnTo>
                <a:cubicBezTo>
                  <a:pt x="10027" y="2150"/>
                  <a:pt x="9876" y="2115"/>
                  <a:pt x="9751" y="2034"/>
                </a:cubicBezTo>
                <a:lnTo>
                  <a:pt x="9751" y="2034"/>
                </a:lnTo>
                <a:cubicBezTo>
                  <a:pt x="9599" y="1945"/>
                  <a:pt x="9501" y="1811"/>
                  <a:pt x="9394" y="1686"/>
                </a:cubicBezTo>
                <a:lnTo>
                  <a:pt x="9394" y="1686"/>
                </a:lnTo>
                <a:cubicBezTo>
                  <a:pt x="9216" y="1463"/>
                  <a:pt x="9001" y="1258"/>
                  <a:pt x="8770" y="1071"/>
                </a:cubicBezTo>
                <a:lnTo>
                  <a:pt x="8770" y="1071"/>
                </a:lnTo>
                <a:cubicBezTo>
                  <a:pt x="8573" y="910"/>
                  <a:pt x="8341" y="750"/>
                  <a:pt x="8065" y="678"/>
                </a:cubicBezTo>
                <a:lnTo>
                  <a:pt x="8065" y="678"/>
                </a:lnTo>
                <a:cubicBezTo>
                  <a:pt x="7833" y="616"/>
                  <a:pt x="7583" y="616"/>
                  <a:pt x="7342" y="625"/>
                </a:cubicBezTo>
                <a:lnTo>
                  <a:pt x="7342" y="625"/>
                </a:lnTo>
                <a:cubicBezTo>
                  <a:pt x="6486" y="652"/>
                  <a:pt x="5629" y="750"/>
                  <a:pt x="4800" y="919"/>
                </a:cubicBezTo>
                <a:lnTo>
                  <a:pt x="4800" y="919"/>
                </a:lnTo>
                <a:cubicBezTo>
                  <a:pt x="4621" y="964"/>
                  <a:pt x="4443" y="999"/>
                  <a:pt x="4255" y="999"/>
                </a:cubicBezTo>
                <a:lnTo>
                  <a:pt x="4255" y="999"/>
                </a:lnTo>
                <a:cubicBezTo>
                  <a:pt x="4041" y="999"/>
                  <a:pt x="3845" y="937"/>
                  <a:pt x="3649" y="875"/>
                </a:cubicBezTo>
                <a:lnTo>
                  <a:pt x="3649" y="875"/>
                </a:lnTo>
                <a:cubicBezTo>
                  <a:pt x="3176" y="732"/>
                  <a:pt x="2703" y="598"/>
                  <a:pt x="2230" y="455"/>
                </a:cubicBezTo>
                <a:lnTo>
                  <a:pt x="2230" y="455"/>
                </a:lnTo>
                <a:cubicBezTo>
                  <a:pt x="1508" y="241"/>
                  <a:pt x="776" y="18"/>
                  <a:pt x="0" y="0"/>
                </a:cubicBez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3"/>
          <p:cNvSpPr/>
          <p:nvPr/>
        </p:nvSpPr>
        <p:spPr>
          <a:xfrm>
            <a:off x="-561504" y="4195678"/>
            <a:ext cx="5604359" cy="969244"/>
          </a:xfrm>
          <a:custGeom>
            <a:avLst/>
            <a:gdLst/>
            <a:ahLst/>
            <a:cxnLst/>
            <a:rect l="l" t="t" r="r" b="b"/>
            <a:pathLst>
              <a:path w="22910" h="3962" extrusionOk="0">
                <a:moveTo>
                  <a:pt x="0" y="259"/>
                </a:moveTo>
                <a:lnTo>
                  <a:pt x="0" y="3908"/>
                </a:lnTo>
                <a:lnTo>
                  <a:pt x="10376" y="3899"/>
                </a:lnTo>
                <a:cubicBezTo>
                  <a:pt x="11928" y="3952"/>
                  <a:pt x="22624" y="3961"/>
                  <a:pt x="22901" y="3961"/>
                </a:cubicBezTo>
                <a:lnTo>
                  <a:pt x="22901" y="3961"/>
                </a:lnTo>
                <a:cubicBezTo>
                  <a:pt x="22062" y="3551"/>
                  <a:pt x="21179" y="2918"/>
                  <a:pt x="20189" y="2820"/>
                </a:cubicBezTo>
                <a:lnTo>
                  <a:pt x="20189" y="2820"/>
                </a:lnTo>
                <a:cubicBezTo>
                  <a:pt x="19859" y="2784"/>
                  <a:pt x="19529" y="2784"/>
                  <a:pt x="19190" y="2793"/>
                </a:cubicBezTo>
                <a:lnTo>
                  <a:pt x="19190" y="2793"/>
                </a:lnTo>
                <a:cubicBezTo>
                  <a:pt x="18860" y="2793"/>
                  <a:pt x="18530" y="2802"/>
                  <a:pt x="18199" y="2766"/>
                </a:cubicBezTo>
                <a:lnTo>
                  <a:pt x="18199" y="2766"/>
                </a:lnTo>
                <a:cubicBezTo>
                  <a:pt x="17700" y="2721"/>
                  <a:pt x="17227" y="2588"/>
                  <a:pt x="16763" y="2454"/>
                </a:cubicBezTo>
                <a:lnTo>
                  <a:pt x="16763" y="2454"/>
                </a:lnTo>
                <a:cubicBezTo>
                  <a:pt x="16611" y="2409"/>
                  <a:pt x="16460" y="2373"/>
                  <a:pt x="16335" y="2293"/>
                </a:cubicBezTo>
                <a:lnTo>
                  <a:pt x="16335" y="2293"/>
                </a:lnTo>
                <a:cubicBezTo>
                  <a:pt x="16183" y="2204"/>
                  <a:pt x="16085" y="2070"/>
                  <a:pt x="15987" y="1945"/>
                </a:cubicBezTo>
                <a:lnTo>
                  <a:pt x="15987" y="1945"/>
                </a:lnTo>
                <a:cubicBezTo>
                  <a:pt x="15800" y="1722"/>
                  <a:pt x="15594" y="1517"/>
                  <a:pt x="15363" y="1330"/>
                </a:cubicBezTo>
                <a:lnTo>
                  <a:pt x="15363" y="1330"/>
                </a:lnTo>
                <a:cubicBezTo>
                  <a:pt x="15157" y="1169"/>
                  <a:pt x="14925" y="1009"/>
                  <a:pt x="14649" y="937"/>
                </a:cubicBezTo>
                <a:lnTo>
                  <a:pt x="14649" y="937"/>
                </a:lnTo>
                <a:cubicBezTo>
                  <a:pt x="14426" y="875"/>
                  <a:pt x="14176" y="875"/>
                  <a:pt x="13935" y="884"/>
                </a:cubicBezTo>
                <a:lnTo>
                  <a:pt x="13935" y="884"/>
                </a:lnTo>
                <a:cubicBezTo>
                  <a:pt x="13070" y="910"/>
                  <a:pt x="12213" y="1009"/>
                  <a:pt x="11384" y="1178"/>
                </a:cubicBezTo>
                <a:lnTo>
                  <a:pt x="11384" y="1178"/>
                </a:lnTo>
                <a:cubicBezTo>
                  <a:pt x="11205" y="1223"/>
                  <a:pt x="11027" y="1258"/>
                  <a:pt x="10840" y="1258"/>
                </a:cubicBezTo>
                <a:lnTo>
                  <a:pt x="10840" y="1258"/>
                </a:lnTo>
                <a:cubicBezTo>
                  <a:pt x="10634" y="1258"/>
                  <a:pt x="10429" y="1196"/>
                  <a:pt x="10233" y="1133"/>
                </a:cubicBezTo>
                <a:lnTo>
                  <a:pt x="10233" y="1133"/>
                </a:lnTo>
                <a:cubicBezTo>
                  <a:pt x="9760" y="991"/>
                  <a:pt x="6638" y="714"/>
                  <a:pt x="6165" y="571"/>
                </a:cubicBezTo>
                <a:lnTo>
                  <a:pt x="6165" y="571"/>
                </a:lnTo>
                <a:cubicBezTo>
                  <a:pt x="5656" y="420"/>
                  <a:pt x="4622" y="0"/>
                  <a:pt x="2748" y="0"/>
                </a:cubicBezTo>
                <a:lnTo>
                  <a:pt x="2748" y="0"/>
                </a:lnTo>
                <a:cubicBezTo>
                  <a:pt x="1981" y="0"/>
                  <a:pt x="1071" y="72"/>
                  <a:pt x="0" y="259"/>
                </a:cubicBezTo>
                <a:moveTo>
                  <a:pt x="22901" y="3961"/>
                </a:moveTo>
                <a:cubicBezTo>
                  <a:pt x="22910" y="3961"/>
                  <a:pt x="22910" y="3961"/>
                  <a:pt x="22901" y="3961"/>
                </a:cubicBezTo>
                <a:lnTo>
                  <a:pt x="22901" y="3961"/>
                </a:lnTo>
                <a:lnTo>
                  <a:pt x="22901" y="3961"/>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 name="Google Shape;1208;p33"/>
          <p:cNvGrpSpPr/>
          <p:nvPr/>
        </p:nvGrpSpPr>
        <p:grpSpPr>
          <a:xfrm>
            <a:off x="-239220" y="3771843"/>
            <a:ext cx="1709966" cy="1529767"/>
            <a:chOff x="-315425" y="3366526"/>
            <a:chExt cx="2184422" cy="1954224"/>
          </a:xfrm>
        </p:grpSpPr>
        <p:sp>
          <p:nvSpPr>
            <p:cNvPr id="1209" name="Google Shape;1209;p33"/>
            <p:cNvSpPr/>
            <p:nvPr/>
          </p:nvSpPr>
          <p:spPr>
            <a:xfrm rot="-398771">
              <a:off x="186572" y="4896029"/>
              <a:ext cx="1668980" cy="329245"/>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3"/>
            <p:cNvSpPr/>
            <p:nvPr/>
          </p:nvSpPr>
          <p:spPr>
            <a:xfrm rot="-382709">
              <a:off x="115162" y="4447698"/>
              <a:ext cx="1330365" cy="680298"/>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3"/>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3"/>
            <p:cNvSpPr/>
            <p:nvPr/>
          </p:nvSpPr>
          <p:spPr>
            <a:xfrm>
              <a:off x="-315425" y="3366526"/>
              <a:ext cx="843291" cy="1716657"/>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33"/>
          <p:cNvGrpSpPr/>
          <p:nvPr/>
        </p:nvGrpSpPr>
        <p:grpSpPr>
          <a:xfrm rot="468405" flipH="1">
            <a:off x="7655989" y="3773094"/>
            <a:ext cx="1680542" cy="1503444"/>
            <a:chOff x="-315425" y="3366526"/>
            <a:chExt cx="2184422" cy="1954224"/>
          </a:xfrm>
        </p:grpSpPr>
        <p:sp>
          <p:nvSpPr>
            <p:cNvPr id="1214" name="Google Shape;1214;p33"/>
            <p:cNvSpPr/>
            <p:nvPr/>
          </p:nvSpPr>
          <p:spPr>
            <a:xfrm rot="-398771">
              <a:off x="186572" y="4896029"/>
              <a:ext cx="1668980" cy="329245"/>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3"/>
            <p:cNvSpPr/>
            <p:nvPr/>
          </p:nvSpPr>
          <p:spPr>
            <a:xfrm rot="-382709">
              <a:off x="115162" y="4447698"/>
              <a:ext cx="1330365" cy="680298"/>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3"/>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3"/>
            <p:cNvSpPr/>
            <p:nvPr/>
          </p:nvSpPr>
          <p:spPr>
            <a:xfrm>
              <a:off x="-315425" y="3366526"/>
              <a:ext cx="843291" cy="1716657"/>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9_2">
    <p:spTree>
      <p:nvGrpSpPr>
        <p:cNvPr id="1" name="Shape 1218"/>
        <p:cNvGrpSpPr/>
        <p:nvPr/>
      </p:nvGrpSpPr>
      <p:grpSpPr>
        <a:xfrm>
          <a:off x="0" y="0"/>
          <a:ext cx="0" cy="0"/>
          <a:chOff x="0" y="0"/>
          <a:chExt cx="0" cy="0"/>
        </a:xfrm>
      </p:grpSpPr>
      <p:sp>
        <p:nvSpPr>
          <p:cNvPr id="1219" name="Google Shape;1219;p34"/>
          <p:cNvSpPr/>
          <p:nvPr/>
        </p:nvSpPr>
        <p:spPr>
          <a:xfrm flipH="1">
            <a:off x="5610217" y="4204950"/>
            <a:ext cx="6646733" cy="1158278"/>
          </a:xfrm>
          <a:custGeom>
            <a:avLst/>
            <a:gdLst/>
            <a:ahLst/>
            <a:cxnLst/>
            <a:rect l="l" t="t" r="r" b="b"/>
            <a:pathLst>
              <a:path w="16308" h="3658" extrusionOk="0">
                <a:moveTo>
                  <a:pt x="0" y="3649"/>
                </a:moveTo>
                <a:cubicBezTo>
                  <a:pt x="0" y="3649"/>
                  <a:pt x="15335" y="3658"/>
                  <a:pt x="16308" y="3640"/>
                </a:cubicBezTo>
                <a:lnTo>
                  <a:pt x="16308" y="3640"/>
                </a:lnTo>
                <a:cubicBezTo>
                  <a:pt x="15469" y="3230"/>
                  <a:pt x="14586" y="2659"/>
                  <a:pt x="13605" y="2561"/>
                </a:cubicBezTo>
                <a:lnTo>
                  <a:pt x="13605" y="2561"/>
                </a:lnTo>
                <a:cubicBezTo>
                  <a:pt x="13275" y="2525"/>
                  <a:pt x="12936" y="2525"/>
                  <a:pt x="12606" y="2534"/>
                </a:cubicBezTo>
                <a:lnTo>
                  <a:pt x="12606" y="2534"/>
                </a:lnTo>
                <a:cubicBezTo>
                  <a:pt x="12275" y="2534"/>
                  <a:pt x="11936" y="2543"/>
                  <a:pt x="11606" y="2507"/>
                </a:cubicBezTo>
                <a:lnTo>
                  <a:pt x="11606" y="2507"/>
                </a:lnTo>
                <a:cubicBezTo>
                  <a:pt x="11116" y="2462"/>
                  <a:pt x="10643" y="2329"/>
                  <a:pt x="10170" y="2195"/>
                </a:cubicBezTo>
                <a:lnTo>
                  <a:pt x="10170" y="2195"/>
                </a:lnTo>
                <a:cubicBezTo>
                  <a:pt x="10027" y="2150"/>
                  <a:pt x="9876" y="2115"/>
                  <a:pt x="9751" y="2034"/>
                </a:cubicBezTo>
                <a:lnTo>
                  <a:pt x="9751" y="2034"/>
                </a:lnTo>
                <a:cubicBezTo>
                  <a:pt x="9599" y="1945"/>
                  <a:pt x="9501" y="1811"/>
                  <a:pt x="9394" y="1686"/>
                </a:cubicBezTo>
                <a:lnTo>
                  <a:pt x="9394" y="1686"/>
                </a:lnTo>
                <a:cubicBezTo>
                  <a:pt x="9216" y="1463"/>
                  <a:pt x="9001" y="1258"/>
                  <a:pt x="8770" y="1071"/>
                </a:cubicBezTo>
                <a:lnTo>
                  <a:pt x="8770" y="1071"/>
                </a:lnTo>
                <a:cubicBezTo>
                  <a:pt x="8573" y="910"/>
                  <a:pt x="8341" y="750"/>
                  <a:pt x="8065" y="678"/>
                </a:cubicBezTo>
                <a:lnTo>
                  <a:pt x="8065" y="678"/>
                </a:lnTo>
                <a:cubicBezTo>
                  <a:pt x="7833" y="616"/>
                  <a:pt x="7583" y="616"/>
                  <a:pt x="7342" y="625"/>
                </a:cubicBezTo>
                <a:lnTo>
                  <a:pt x="7342" y="625"/>
                </a:lnTo>
                <a:cubicBezTo>
                  <a:pt x="6486" y="652"/>
                  <a:pt x="5629" y="750"/>
                  <a:pt x="4800" y="919"/>
                </a:cubicBezTo>
                <a:lnTo>
                  <a:pt x="4800" y="919"/>
                </a:lnTo>
                <a:cubicBezTo>
                  <a:pt x="4621" y="964"/>
                  <a:pt x="4443" y="999"/>
                  <a:pt x="4255" y="999"/>
                </a:cubicBezTo>
                <a:lnTo>
                  <a:pt x="4255" y="999"/>
                </a:lnTo>
                <a:cubicBezTo>
                  <a:pt x="4041" y="999"/>
                  <a:pt x="3845" y="937"/>
                  <a:pt x="3649" y="875"/>
                </a:cubicBezTo>
                <a:lnTo>
                  <a:pt x="3649" y="875"/>
                </a:lnTo>
                <a:cubicBezTo>
                  <a:pt x="3176" y="732"/>
                  <a:pt x="2703" y="598"/>
                  <a:pt x="2230" y="455"/>
                </a:cubicBezTo>
                <a:lnTo>
                  <a:pt x="2230" y="455"/>
                </a:lnTo>
                <a:cubicBezTo>
                  <a:pt x="1508" y="241"/>
                  <a:pt x="776" y="18"/>
                  <a:pt x="0" y="0"/>
                </a:cubicBez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4"/>
          <p:cNvSpPr/>
          <p:nvPr/>
        </p:nvSpPr>
        <p:spPr>
          <a:xfrm>
            <a:off x="-2802179" y="4448328"/>
            <a:ext cx="5604359" cy="969244"/>
          </a:xfrm>
          <a:custGeom>
            <a:avLst/>
            <a:gdLst/>
            <a:ahLst/>
            <a:cxnLst/>
            <a:rect l="l" t="t" r="r" b="b"/>
            <a:pathLst>
              <a:path w="22910" h="3962" extrusionOk="0">
                <a:moveTo>
                  <a:pt x="0" y="259"/>
                </a:moveTo>
                <a:lnTo>
                  <a:pt x="0" y="3908"/>
                </a:lnTo>
                <a:lnTo>
                  <a:pt x="10376" y="3899"/>
                </a:lnTo>
                <a:cubicBezTo>
                  <a:pt x="11928" y="3952"/>
                  <a:pt x="22624" y="3961"/>
                  <a:pt x="22901" y="3961"/>
                </a:cubicBezTo>
                <a:lnTo>
                  <a:pt x="22901" y="3961"/>
                </a:lnTo>
                <a:cubicBezTo>
                  <a:pt x="22062" y="3551"/>
                  <a:pt x="21179" y="2918"/>
                  <a:pt x="20189" y="2820"/>
                </a:cubicBezTo>
                <a:lnTo>
                  <a:pt x="20189" y="2820"/>
                </a:lnTo>
                <a:cubicBezTo>
                  <a:pt x="19859" y="2784"/>
                  <a:pt x="19529" y="2784"/>
                  <a:pt x="19190" y="2793"/>
                </a:cubicBezTo>
                <a:lnTo>
                  <a:pt x="19190" y="2793"/>
                </a:lnTo>
                <a:cubicBezTo>
                  <a:pt x="18860" y="2793"/>
                  <a:pt x="18530" y="2802"/>
                  <a:pt x="18199" y="2766"/>
                </a:cubicBezTo>
                <a:lnTo>
                  <a:pt x="18199" y="2766"/>
                </a:lnTo>
                <a:cubicBezTo>
                  <a:pt x="17700" y="2721"/>
                  <a:pt x="17227" y="2588"/>
                  <a:pt x="16763" y="2454"/>
                </a:cubicBezTo>
                <a:lnTo>
                  <a:pt x="16763" y="2454"/>
                </a:lnTo>
                <a:cubicBezTo>
                  <a:pt x="16611" y="2409"/>
                  <a:pt x="16460" y="2373"/>
                  <a:pt x="16335" y="2293"/>
                </a:cubicBezTo>
                <a:lnTo>
                  <a:pt x="16335" y="2293"/>
                </a:lnTo>
                <a:cubicBezTo>
                  <a:pt x="16183" y="2204"/>
                  <a:pt x="16085" y="2070"/>
                  <a:pt x="15987" y="1945"/>
                </a:cubicBezTo>
                <a:lnTo>
                  <a:pt x="15987" y="1945"/>
                </a:lnTo>
                <a:cubicBezTo>
                  <a:pt x="15800" y="1722"/>
                  <a:pt x="15594" y="1517"/>
                  <a:pt x="15363" y="1330"/>
                </a:cubicBezTo>
                <a:lnTo>
                  <a:pt x="15363" y="1330"/>
                </a:lnTo>
                <a:cubicBezTo>
                  <a:pt x="15157" y="1169"/>
                  <a:pt x="14925" y="1009"/>
                  <a:pt x="14649" y="937"/>
                </a:cubicBezTo>
                <a:lnTo>
                  <a:pt x="14649" y="937"/>
                </a:lnTo>
                <a:cubicBezTo>
                  <a:pt x="14426" y="875"/>
                  <a:pt x="14176" y="875"/>
                  <a:pt x="13935" y="884"/>
                </a:cubicBezTo>
                <a:lnTo>
                  <a:pt x="13935" y="884"/>
                </a:lnTo>
                <a:cubicBezTo>
                  <a:pt x="13070" y="910"/>
                  <a:pt x="12213" y="1009"/>
                  <a:pt x="11384" y="1178"/>
                </a:cubicBezTo>
                <a:lnTo>
                  <a:pt x="11384" y="1178"/>
                </a:lnTo>
                <a:cubicBezTo>
                  <a:pt x="11205" y="1223"/>
                  <a:pt x="11027" y="1258"/>
                  <a:pt x="10840" y="1258"/>
                </a:cubicBezTo>
                <a:lnTo>
                  <a:pt x="10840" y="1258"/>
                </a:lnTo>
                <a:cubicBezTo>
                  <a:pt x="10634" y="1258"/>
                  <a:pt x="10429" y="1196"/>
                  <a:pt x="10233" y="1133"/>
                </a:cubicBezTo>
                <a:lnTo>
                  <a:pt x="10233" y="1133"/>
                </a:lnTo>
                <a:cubicBezTo>
                  <a:pt x="9760" y="991"/>
                  <a:pt x="6638" y="714"/>
                  <a:pt x="6165" y="571"/>
                </a:cubicBezTo>
                <a:lnTo>
                  <a:pt x="6165" y="571"/>
                </a:lnTo>
                <a:cubicBezTo>
                  <a:pt x="5656" y="420"/>
                  <a:pt x="4622" y="0"/>
                  <a:pt x="2748" y="0"/>
                </a:cubicBezTo>
                <a:lnTo>
                  <a:pt x="2748" y="0"/>
                </a:lnTo>
                <a:cubicBezTo>
                  <a:pt x="1981" y="0"/>
                  <a:pt x="1071" y="72"/>
                  <a:pt x="0" y="259"/>
                </a:cubicBezTo>
                <a:moveTo>
                  <a:pt x="22901" y="3961"/>
                </a:moveTo>
                <a:cubicBezTo>
                  <a:pt x="22910" y="3961"/>
                  <a:pt x="22910" y="3961"/>
                  <a:pt x="22901" y="3961"/>
                </a:cubicBezTo>
                <a:lnTo>
                  <a:pt x="22901" y="3961"/>
                </a:lnTo>
                <a:lnTo>
                  <a:pt x="22901" y="3961"/>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4"/>
          <p:cNvSpPr/>
          <p:nvPr/>
        </p:nvSpPr>
        <p:spPr>
          <a:xfrm>
            <a:off x="-259546" y="1330295"/>
            <a:ext cx="1584431" cy="371146"/>
          </a:xfrm>
          <a:custGeom>
            <a:avLst/>
            <a:gdLst/>
            <a:ahLst/>
            <a:cxnLst/>
            <a:rect l="l" t="t" r="r" b="b"/>
            <a:pathLst>
              <a:path w="11219" h="2628" extrusionOk="0">
                <a:moveTo>
                  <a:pt x="6904" y="1"/>
                </a:moveTo>
                <a:cubicBezTo>
                  <a:pt x="6896" y="1"/>
                  <a:pt x="6887" y="1"/>
                  <a:pt x="6879" y="1"/>
                </a:cubicBezTo>
                <a:cubicBezTo>
                  <a:pt x="6611" y="10"/>
                  <a:pt x="6138" y="242"/>
                  <a:pt x="5942" y="411"/>
                </a:cubicBezTo>
                <a:cubicBezTo>
                  <a:pt x="5639" y="670"/>
                  <a:pt x="5532" y="786"/>
                  <a:pt x="5166" y="920"/>
                </a:cubicBezTo>
                <a:cubicBezTo>
                  <a:pt x="5019" y="971"/>
                  <a:pt x="4940" y="997"/>
                  <a:pt x="4878" y="997"/>
                </a:cubicBezTo>
                <a:cubicBezTo>
                  <a:pt x="4790" y="997"/>
                  <a:pt x="4736" y="945"/>
                  <a:pt x="4568" y="840"/>
                </a:cubicBezTo>
                <a:cubicBezTo>
                  <a:pt x="4441" y="760"/>
                  <a:pt x="4318" y="728"/>
                  <a:pt x="4196" y="728"/>
                </a:cubicBezTo>
                <a:cubicBezTo>
                  <a:pt x="3951" y="728"/>
                  <a:pt x="3713" y="857"/>
                  <a:pt x="3462" y="982"/>
                </a:cubicBezTo>
                <a:cubicBezTo>
                  <a:pt x="3096" y="1161"/>
                  <a:pt x="2811" y="1027"/>
                  <a:pt x="2409" y="1134"/>
                </a:cubicBezTo>
                <a:cubicBezTo>
                  <a:pt x="2060" y="1235"/>
                  <a:pt x="1954" y="1376"/>
                  <a:pt x="1604" y="1376"/>
                </a:cubicBezTo>
                <a:cubicBezTo>
                  <a:pt x="1551" y="1376"/>
                  <a:pt x="1493" y="1373"/>
                  <a:pt x="1428" y="1366"/>
                </a:cubicBezTo>
                <a:cubicBezTo>
                  <a:pt x="1274" y="1350"/>
                  <a:pt x="1149" y="1312"/>
                  <a:pt x="1023" y="1312"/>
                </a:cubicBezTo>
                <a:cubicBezTo>
                  <a:pt x="938" y="1312"/>
                  <a:pt x="853" y="1330"/>
                  <a:pt x="759" y="1384"/>
                </a:cubicBezTo>
                <a:cubicBezTo>
                  <a:pt x="590" y="1482"/>
                  <a:pt x="554" y="1643"/>
                  <a:pt x="483" y="1696"/>
                </a:cubicBezTo>
                <a:cubicBezTo>
                  <a:pt x="1" y="1803"/>
                  <a:pt x="590" y="1964"/>
                  <a:pt x="768" y="1973"/>
                </a:cubicBezTo>
                <a:cubicBezTo>
                  <a:pt x="807" y="1975"/>
                  <a:pt x="849" y="1976"/>
                  <a:pt x="894" y="1976"/>
                </a:cubicBezTo>
                <a:cubicBezTo>
                  <a:pt x="1007" y="1976"/>
                  <a:pt x="1135" y="1970"/>
                  <a:pt x="1258" y="1970"/>
                </a:cubicBezTo>
                <a:cubicBezTo>
                  <a:pt x="1389" y="1970"/>
                  <a:pt x="1514" y="1977"/>
                  <a:pt x="1607" y="2008"/>
                </a:cubicBezTo>
                <a:cubicBezTo>
                  <a:pt x="1990" y="2142"/>
                  <a:pt x="2169" y="2490"/>
                  <a:pt x="2641" y="2535"/>
                </a:cubicBezTo>
                <a:cubicBezTo>
                  <a:pt x="2690" y="2541"/>
                  <a:pt x="2741" y="2544"/>
                  <a:pt x="2794" y="2544"/>
                </a:cubicBezTo>
                <a:cubicBezTo>
                  <a:pt x="3112" y="2544"/>
                  <a:pt x="3479" y="2435"/>
                  <a:pt x="3748" y="2321"/>
                </a:cubicBezTo>
                <a:cubicBezTo>
                  <a:pt x="4011" y="2198"/>
                  <a:pt x="4317" y="1937"/>
                  <a:pt x="4624" y="1937"/>
                </a:cubicBezTo>
                <a:cubicBezTo>
                  <a:pt x="4630" y="1937"/>
                  <a:pt x="4635" y="1937"/>
                  <a:pt x="4640" y="1937"/>
                </a:cubicBezTo>
                <a:cubicBezTo>
                  <a:pt x="4943" y="1955"/>
                  <a:pt x="5059" y="2133"/>
                  <a:pt x="5371" y="2142"/>
                </a:cubicBezTo>
                <a:cubicBezTo>
                  <a:pt x="5468" y="2142"/>
                  <a:pt x="5515" y="2134"/>
                  <a:pt x="5558" y="2134"/>
                </a:cubicBezTo>
                <a:cubicBezTo>
                  <a:pt x="5607" y="2134"/>
                  <a:pt x="5651" y="2144"/>
                  <a:pt x="5755" y="2187"/>
                </a:cubicBezTo>
                <a:cubicBezTo>
                  <a:pt x="5915" y="2249"/>
                  <a:pt x="6067" y="2392"/>
                  <a:pt x="6246" y="2463"/>
                </a:cubicBezTo>
                <a:cubicBezTo>
                  <a:pt x="6533" y="2563"/>
                  <a:pt x="6931" y="2628"/>
                  <a:pt x="7300" y="2628"/>
                </a:cubicBezTo>
                <a:cubicBezTo>
                  <a:pt x="7493" y="2628"/>
                  <a:pt x="7677" y="2610"/>
                  <a:pt x="7833" y="2570"/>
                </a:cubicBezTo>
                <a:cubicBezTo>
                  <a:pt x="8369" y="2445"/>
                  <a:pt x="8717" y="1812"/>
                  <a:pt x="9252" y="1580"/>
                </a:cubicBezTo>
                <a:cubicBezTo>
                  <a:pt x="9528" y="1464"/>
                  <a:pt x="11116" y="1482"/>
                  <a:pt x="11179" y="1196"/>
                </a:cubicBezTo>
                <a:cubicBezTo>
                  <a:pt x="11218" y="1026"/>
                  <a:pt x="10897" y="978"/>
                  <a:pt x="10441" y="978"/>
                </a:cubicBezTo>
                <a:cubicBezTo>
                  <a:pt x="9847" y="978"/>
                  <a:pt x="9025" y="1060"/>
                  <a:pt x="8473" y="1060"/>
                </a:cubicBezTo>
                <a:cubicBezTo>
                  <a:pt x="8203" y="1060"/>
                  <a:pt x="7997" y="1040"/>
                  <a:pt x="7914" y="982"/>
                </a:cubicBezTo>
                <a:cubicBezTo>
                  <a:pt x="7517" y="718"/>
                  <a:pt x="7582" y="1"/>
                  <a:pt x="6904"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4"/>
          <p:cNvSpPr/>
          <p:nvPr/>
        </p:nvSpPr>
        <p:spPr>
          <a:xfrm>
            <a:off x="7577282" y="949430"/>
            <a:ext cx="2024779" cy="517458"/>
          </a:xfrm>
          <a:custGeom>
            <a:avLst/>
            <a:gdLst/>
            <a:ahLst/>
            <a:cxnLst/>
            <a:rect l="l" t="t" r="r" b="b"/>
            <a:pathLst>
              <a:path w="14337" h="3664" extrusionOk="0">
                <a:moveTo>
                  <a:pt x="7583" y="1"/>
                </a:moveTo>
                <a:cubicBezTo>
                  <a:pt x="7151" y="1"/>
                  <a:pt x="6712" y="355"/>
                  <a:pt x="6460" y="747"/>
                </a:cubicBezTo>
                <a:cubicBezTo>
                  <a:pt x="6406" y="836"/>
                  <a:pt x="6344" y="934"/>
                  <a:pt x="6254" y="988"/>
                </a:cubicBezTo>
                <a:cubicBezTo>
                  <a:pt x="6121" y="1077"/>
                  <a:pt x="5942" y="1050"/>
                  <a:pt x="5782" y="1086"/>
                </a:cubicBezTo>
                <a:cubicBezTo>
                  <a:pt x="5398" y="1193"/>
                  <a:pt x="5246" y="1648"/>
                  <a:pt x="4943" y="1907"/>
                </a:cubicBezTo>
                <a:cubicBezTo>
                  <a:pt x="4778" y="2051"/>
                  <a:pt x="4560" y="2122"/>
                  <a:pt x="4341" y="2122"/>
                </a:cubicBezTo>
                <a:cubicBezTo>
                  <a:pt x="4075" y="2122"/>
                  <a:pt x="3808" y="2018"/>
                  <a:pt x="3632" y="1817"/>
                </a:cubicBezTo>
                <a:cubicBezTo>
                  <a:pt x="3522" y="2115"/>
                  <a:pt x="3159" y="2206"/>
                  <a:pt x="2831" y="2206"/>
                </a:cubicBezTo>
                <a:cubicBezTo>
                  <a:pt x="2784" y="2206"/>
                  <a:pt x="2739" y="2204"/>
                  <a:pt x="2695" y="2201"/>
                </a:cubicBezTo>
                <a:cubicBezTo>
                  <a:pt x="2566" y="2195"/>
                  <a:pt x="2431" y="2184"/>
                  <a:pt x="2299" y="2184"/>
                </a:cubicBezTo>
                <a:cubicBezTo>
                  <a:pt x="2054" y="2184"/>
                  <a:pt x="1819" y="2220"/>
                  <a:pt x="1651" y="2388"/>
                </a:cubicBezTo>
                <a:cubicBezTo>
                  <a:pt x="1571" y="2460"/>
                  <a:pt x="1508" y="2558"/>
                  <a:pt x="1419" y="2620"/>
                </a:cubicBezTo>
                <a:cubicBezTo>
                  <a:pt x="1343" y="2671"/>
                  <a:pt x="1258" y="2690"/>
                  <a:pt x="1169" y="2690"/>
                </a:cubicBezTo>
                <a:cubicBezTo>
                  <a:pt x="1008" y="2690"/>
                  <a:pt x="834" y="2627"/>
                  <a:pt x="679" y="2576"/>
                </a:cubicBezTo>
                <a:cubicBezTo>
                  <a:pt x="595" y="2552"/>
                  <a:pt x="500" y="2537"/>
                  <a:pt x="409" y="2537"/>
                </a:cubicBezTo>
                <a:cubicBezTo>
                  <a:pt x="229" y="2537"/>
                  <a:pt x="60" y="2594"/>
                  <a:pt x="1" y="2754"/>
                </a:cubicBezTo>
                <a:cubicBezTo>
                  <a:pt x="502" y="3001"/>
                  <a:pt x="1056" y="3153"/>
                  <a:pt x="1611" y="3153"/>
                </a:cubicBezTo>
                <a:cubicBezTo>
                  <a:pt x="1737" y="3153"/>
                  <a:pt x="1864" y="3145"/>
                  <a:pt x="1990" y="3129"/>
                </a:cubicBezTo>
                <a:cubicBezTo>
                  <a:pt x="2302" y="3094"/>
                  <a:pt x="2604" y="3058"/>
                  <a:pt x="2904" y="3058"/>
                </a:cubicBezTo>
                <a:cubicBezTo>
                  <a:pt x="3229" y="3058"/>
                  <a:pt x="3552" y="3101"/>
                  <a:pt x="3881" y="3236"/>
                </a:cubicBezTo>
                <a:cubicBezTo>
                  <a:pt x="4220" y="3370"/>
                  <a:pt x="4533" y="3593"/>
                  <a:pt x="4890" y="3655"/>
                </a:cubicBezTo>
                <a:cubicBezTo>
                  <a:pt x="4928" y="3661"/>
                  <a:pt x="4968" y="3663"/>
                  <a:pt x="5007" y="3663"/>
                </a:cubicBezTo>
                <a:cubicBezTo>
                  <a:pt x="5346" y="3663"/>
                  <a:pt x="5711" y="3464"/>
                  <a:pt x="5719" y="3129"/>
                </a:cubicBezTo>
                <a:cubicBezTo>
                  <a:pt x="5747" y="3136"/>
                  <a:pt x="5775" y="3140"/>
                  <a:pt x="5802" y="3140"/>
                </a:cubicBezTo>
                <a:cubicBezTo>
                  <a:pt x="6055" y="3140"/>
                  <a:pt x="6255" y="2826"/>
                  <a:pt x="6513" y="2745"/>
                </a:cubicBezTo>
                <a:cubicBezTo>
                  <a:pt x="6567" y="2727"/>
                  <a:pt x="6619" y="2719"/>
                  <a:pt x="6670" y="2719"/>
                </a:cubicBezTo>
                <a:cubicBezTo>
                  <a:pt x="7215" y="2719"/>
                  <a:pt x="7617" y="3653"/>
                  <a:pt x="8181" y="3653"/>
                </a:cubicBezTo>
                <a:cubicBezTo>
                  <a:pt x="8222" y="3653"/>
                  <a:pt x="8264" y="3648"/>
                  <a:pt x="8306" y="3637"/>
                </a:cubicBezTo>
                <a:cubicBezTo>
                  <a:pt x="8770" y="3521"/>
                  <a:pt x="8850" y="2816"/>
                  <a:pt x="9288" y="2620"/>
                </a:cubicBezTo>
                <a:cubicBezTo>
                  <a:pt x="9379" y="2578"/>
                  <a:pt x="9475" y="2562"/>
                  <a:pt x="9573" y="2562"/>
                </a:cubicBezTo>
                <a:cubicBezTo>
                  <a:pt x="9743" y="2562"/>
                  <a:pt x="9921" y="2611"/>
                  <a:pt x="10090" y="2656"/>
                </a:cubicBezTo>
                <a:cubicBezTo>
                  <a:pt x="10757" y="2828"/>
                  <a:pt x="11447" y="2915"/>
                  <a:pt x="12137" y="2915"/>
                </a:cubicBezTo>
                <a:cubicBezTo>
                  <a:pt x="12878" y="2915"/>
                  <a:pt x="13621" y="2815"/>
                  <a:pt x="14337" y="2611"/>
                </a:cubicBezTo>
                <a:cubicBezTo>
                  <a:pt x="13580" y="2401"/>
                  <a:pt x="12796" y="2292"/>
                  <a:pt x="12015" y="2292"/>
                </a:cubicBezTo>
                <a:cubicBezTo>
                  <a:pt x="11902" y="2292"/>
                  <a:pt x="11790" y="2295"/>
                  <a:pt x="11678" y="2299"/>
                </a:cubicBezTo>
                <a:cubicBezTo>
                  <a:pt x="11580" y="2299"/>
                  <a:pt x="11482" y="2299"/>
                  <a:pt x="11393" y="2254"/>
                </a:cubicBezTo>
                <a:cubicBezTo>
                  <a:pt x="11286" y="2192"/>
                  <a:pt x="11250" y="2058"/>
                  <a:pt x="11215" y="1933"/>
                </a:cubicBezTo>
                <a:cubicBezTo>
                  <a:pt x="11063" y="1443"/>
                  <a:pt x="10777" y="961"/>
                  <a:pt x="10322" y="711"/>
                </a:cubicBezTo>
                <a:cubicBezTo>
                  <a:pt x="10144" y="619"/>
                  <a:pt x="9940" y="571"/>
                  <a:pt x="9738" y="571"/>
                </a:cubicBezTo>
                <a:cubicBezTo>
                  <a:pt x="9415" y="571"/>
                  <a:pt x="9100" y="694"/>
                  <a:pt x="8913" y="952"/>
                </a:cubicBezTo>
                <a:cubicBezTo>
                  <a:pt x="8485" y="827"/>
                  <a:pt x="8324" y="292"/>
                  <a:pt x="7932" y="87"/>
                </a:cubicBezTo>
                <a:cubicBezTo>
                  <a:pt x="7819" y="27"/>
                  <a:pt x="7701" y="1"/>
                  <a:pt x="7583"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 name="Google Shape;1223;p34"/>
          <p:cNvGrpSpPr/>
          <p:nvPr/>
        </p:nvGrpSpPr>
        <p:grpSpPr>
          <a:xfrm rot="468405" flipH="1">
            <a:off x="7914150" y="4335863"/>
            <a:ext cx="1278650" cy="1050491"/>
            <a:chOff x="-87583" y="4049495"/>
            <a:chExt cx="1662030" cy="1365462"/>
          </a:xfrm>
        </p:grpSpPr>
        <p:sp>
          <p:nvSpPr>
            <p:cNvPr id="1224" name="Google Shape;1224;p34"/>
            <p:cNvSpPr/>
            <p:nvPr/>
          </p:nvSpPr>
          <p:spPr>
            <a:xfrm rot="468380">
              <a:off x="204045" y="4647465"/>
              <a:ext cx="1330361" cy="680297"/>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4"/>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 name="Google Shape;1226;p34"/>
          <p:cNvGrpSpPr/>
          <p:nvPr/>
        </p:nvGrpSpPr>
        <p:grpSpPr>
          <a:xfrm>
            <a:off x="-259561" y="4038687"/>
            <a:ext cx="838445" cy="1283073"/>
            <a:chOff x="-315425" y="3366526"/>
            <a:chExt cx="1197950" cy="1833223"/>
          </a:xfrm>
        </p:grpSpPr>
        <p:sp>
          <p:nvSpPr>
            <p:cNvPr id="1227" name="Google Shape;1227;p34"/>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4"/>
            <p:cNvSpPr/>
            <p:nvPr/>
          </p:nvSpPr>
          <p:spPr>
            <a:xfrm>
              <a:off x="-315425" y="3366526"/>
              <a:ext cx="843291" cy="1716657"/>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9_3">
    <p:spTree>
      <p:nvGrpSpPr>
        <p:cNvPr id="1" name="Shape 1229"/>
        <p:cNvGrpSpPr/>
        <p:nvPr/>
      </p:nvGrpSpPr>
      <p:grpSpPr>
        <a:xfrm>
          <a:off x="0" y="0"/>
          <a:ext cx="0" cy="0"/>
          <a:chOff x="0" y="0"/>
          <a:chExt cx="0" cy="0"/>
        </a:xfrm>
      </p:grpSpPr>
      <p:sp>
        <p:nvSpPr>
          <p:cNvPr id="1230" name="Google Shape;1230;p35"/>
          <p:cNvSpPr/>
          <p:nvPr/>
        </p:nvSpPr>
        <p:spPr>
          <a:xfrm>
            <a:off x="3743327" y="1602773"/>
            <a:ext cx="5547420" cy="3339114"/>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5"/>
          <p:cNvSpPr/>
          <p:nvPr/>
        </p:nvSpPr>
        <p:spPr>
          <a:xfrm flipH="1">
            <a:off x="2800342" y="4082125"/>
            <a:ext cx="6646733" cy="1158278"/>
          </a:xfrm>
          <a:custGeom>
            <a:avLst/>
            <a:gdLst/>
            <a:ahLst/>
            <a:cxnLst/>
            <a:rect l="l" t="t" r="r" b="b"/>
            <a:pathLst>
              <a:path w="16308" h="3658" extrusionOk="0">
                <a:moveTo>
                  <a:pt x="0" y="3649"/>
                </a:moveTo>
                <a:cubicBezTo>
                  <a:pt x="0" y="3649"/>
                  <a:pt x="15335" y="3658"/>
                  <a:pt x="16308" y="3640"/>
                </a:cubicBezTo>
                <a:lnTo>
                  <a:pt x="16308" y="3640"/>
                </a:lnTo>
                <a:cubicBezTo>
                  <a:pt x="15469" y="3230"/>
                  <a:pt x="14586" y="2659"/>
                  <a:pt x="13605" y="2561"/>
                </a:cubicBezTo>
                <a:lnTo>
                  <a:pt x="13605" y="2561"/>
                </a:lnTo>
                <a:cubicBezTo>
                  <a:pt x="13275" y="2525"/>
                  <a:pt x="12936" y="2525"/>
                  <a:pt x="12606" y="2534"/>
                </a:cubicBezTo>
                <a:lnTo>
                  <a:pt x="12606" y="2534"/>
                </a:lnTo>
                <a:cubicBezTo>
                  <a:pt x="12275" y="2534"/>
                  <a:pt x="11936" y="2543"/>
                  <a:pt x="11606" y="2507"/>
                </a:cubicBezTo>
                <a:lnTo>
                  <a:pt x="11606" y="2507"/>
                </a:lnTo>
                <a:cubicBezTo>
                  <a:pt x="11116" y="2462"/>
                  <a:pt x="10643" y="2329"/>
                  <a:pt x="10170" y="2195"/>
                </a:cubicBezTo>
                <a:lnTo>
                  <a:pt x="10170" y="2195"/>
                </a:lnTo>
                <a:cubicBezTo>
                  <a:pt x="10027" y="2150"/>
                  <a:pt x="9876" y="2115"/>
                  <a:pt x="9751" y="2034"/>
                </a:cubicBezTo>
                <a:lnTo>
                  <a:pt x="9751" y="2034"/>
                </a:lnTo>
                <a:cubicBezTo>
                  <a:pt x="9599" y="1945"/>
                  <a:pt x="9501" y="1811"/>
                  <a:pt x="9394" y="1686"/>
                </a:cubicBezTo>
                <a:lnTo>
                  <a:pt x="9394" y="1686"/>
                </a:lnTo>
                <a:cubicBezTo>
                  <a:pt x="9216" y="1463"/>
                  <a:pt x="9001" y="1258"/>
                  <a:pt x="8770" y="1071"/>
                </a:cubicBezTo>
                <a:lnTo>
                  <a:pt x="8770" y="1071"/>
                </a:lnTo>
                <a:cubicBezTo>
                  <a:pt x="8573" y="910"/>
                  <a:pt x="8341" y="750"/>
                  <a:pt x="8065" y="678"/>
                </a:cubicBezTo>
                <a:lnTo>
                  <a:pt x="8065" y="678"/>
                </a:lnTo>
                <a:cubicBezTo>
                  <a:pt x="7833" y="616"/>
                  <a:pt x="7583" y="616"/>
                  <a:pt x="7342" y="625"/>
                </a:cubicBezTo>
                <a:lnTo>
                  <a:pt x="7342" y="625"/>
                </a:lnTo>
                <a:cubicBezTo>
                  <a:pt x="6486" y="652"/>
                  <a:pt x="5629" y="750"/>
                  <a:pt x="4800" y="919"/>
                </a:cubicBezTo>
                <a:lnTo>
                  <a:pt x="4800" y="919"/>
                </a:lnTo>
                <a:cubicBezTo>
                  <a:pt x="4621" y="964"/>
                  <a:pt x="4443" y="999"/>
                  <a:pt x="4255" y="999"/>
                </a:cubicBezTo>
                <a:lnTo>
                  <a:pt x="4255" y="999"/>
                </a:lnTo>
                <a:cubicBezTo>
                  <a:pt x="4041" y="999"/>
                  <a:pt x="3845" y="937"/>
                  <a:pt x="3649" y="875"/>
                </a:cubicBezTo>
                <a:lnTo>
                  <a:pt x="3649" y="875"/>
                </a:lnTo>
                <a:cubicBezTo>
                  <a:pt x="3176" y="732"/>
                  <a:pt x="2703" y="598"/>
                  <a:pt x="2230" y="455"/>
                </a:cubicBezTo>
                <a:lnTo>
                  <a:pt x="2230" y="455"/>
                </a:lnTo>
                <a:cubicBezTo>
                  <a:pt x="1508" y="241"/>
                  <a:pt x="776" y="18"/>
                  <a:pt x="0" y="0"/>
                </a:cubicBez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5"/>
          <p:cNvSpPr/>
          <p:nvPr/>
        </p:nvSpPr>
        <p:spPr>
          <a:xfrm flipH="1">
            <a:off x="7394878" y="1017758"/>
            <a:ext cx="2243488" cy="4348481"/>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5"/>
          <p:cNvSpPr/>
          <p:nvPr/>
        </p:nvSpPr>
        <p:spPr>
          <a:xfrm flipH="1">
            <a:off x="5633634" y="1240511"/>
            <a:ext cx="2013642" cy="3902982"/>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5"/>
          <p:cNvSpPr/>
          <p:nvPr/>
        </p:nvSpPr>
        <p:spPr>
          <a:xfrm rot="-1028425" flipH="1">
            <a:off x="5498586" y="3050773"/>
            <a:ext cx="1146256" cy="2207745"/>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 name="Google Shape;1235;p35"/>
          <p:cNvGrpSpPr/>
          <p:nvPr/>
        </p:nvGrpSpPr>
        <p:grpSpPr>
          <a:xfrm flipH="1">
            <a:off x="6490869" y="247644"/>
            <a:ext cx="2838296" cy="4924389"/>
            <a:chOff x="-5362125" y="229850"/>
            <a:chExt cx="2618113" cy="4542376"/>
          </a:xfrm>
        </p:grpSpPr>
        <p:sp>
          <p:nvSpPr>
            <p:cNvPr id="1236" name="Google Shape;1236;p35"/>
            <p:cNvSpPr/>
            <p:nvPr/>
          </p:nvSpPr>
          <p:spPr>
            <a:xfrm>
              <a:off x="-5324967" y="229850"/>
              <a:ext cx="2568056" cy="4542376"/>
            </a:xfrm>
            <a:custGeom>
              <a:avLst/>
              <a:gdLst/>
              <a:ahLst/>
              <a:cxnLst/>
              <a:rect l="l" t="t" r="r" b="b"/>
              <a:pathLst>
                <a:path w="14168" h="25060" extrusionOk="0">
                  <a:moveTo>
                    <a:pt x="13730" y="0"/>
                  </a:moveTo>
                  <a:cubicBezTo>
                    <a:pt x="13730" y="0"/>
                    <a:pt x="13846" y="634"/>
                    <a:pt x="13311" y="928"/>
                  </a:cubicBezTo>
                  <a:lnTo>
                    <a:pt x="13311" y="928"/>
                  </a:lnTo>
                  <a:lnTo>
                    <a:pt x="13311" y="1410"/>
                  </a:lnTo>
                  <a:lnTo>
                    <a:pt x="12811" y="1410"/>
                  </a:lnTo>
                  <a:lnTo>
                    <a:pt x="12811" y="1731"/>
                  </a:lnTo>
                  <a:lnTo>
                    <a:pt x="11919" y="1731"/>
                  </a:lnTo>
                  <a:lnTo>
                    <a:pt x="11919" y="2248"/>
                  </a:lnTo>
                  <a:lnTo>
                    <a:pt x="12071" y="2248"/>
                  </a:lnTo>
                  <a:lnTo>
                    <a:pt x="12071" y="2329"/>
                  </a:lnTo>
                  <a:lnTo>
                    <a:pt x="12017" y="2329"/>
                  </a:lnTo>
                  <a:lnTo>
                    <a:pt x="12017" y="2694"/>
                  </a:lnTo>
                  <a:lnTo>
                    <a:pt x="12151" y="2694"/>
                  </a:lnTo>
                  <a:lnTo>
                    <a:pt x="12151" y="3114"/>
                  </a:lnTo>
                  <a:lnTo>
                    <a:pt x="12276" y="3114"/>
                  </a:lnTo>
                  <a:lnTo>
                    <a:pt x="12276" y="3185"/>
                  </a:lnTo>
                  <a:lnTo>
                    <a:pt x="12347" y="3185"/>
                  </a:lnTo>
                  <a:lnTo>
                    <a:pt x="12347" y="3087"/>
                  </a:lnTo>
                  <a:cubicBezTo>
                    <a:pt x="12419" y="3087"/>
                    <a:pt x="12428" y="3016"/>
                    <a:pt x="12428" y="3016"/>
                  </a:cubicBezTo>
                  <a:lnTo>
                    <a:pt x="12428" y="3016"/>
                  </a:lnTo>
                  <a:lnTo>
                    <a:pt x="12552" y="3016"/>
                  </a:lnTo>
                  <a:lnTo>
                    <a:pt x="12552" y="3132"/>
                  </a:lnTo>
                  <a:lnTo>
                    <a:pt x="12642" y="3132"/>
                  </a:lnTo>
                  <a:lnTo>
                    <a:pt x="12642" y="3239"/>
                  </a:lnTo>
                  <a:lnTo>
                    <a:pt x="12570" y="3239"/>
                  </a:lnTo>
                  <a:lnTo>
                    <a:pt x="12570" y="3435"/>
                  </a:lnTo>
                  <a:cubicBezTo>
                    <a:pt x="12570" y="3435"/>
                    <a:pt x="12312" y="3390"/>
                    <a:pt x="12312" y="3551"/>
                  </a:cubicBezTo>
                  <a:lnTo>
                    <a:pt x="12312" y="3551"/>
                  </a:lnTo>
                  <a:cubicBezTo>
                    <a:pt x="12312" y="3720"/>
                    <a:pt x="12410" y="3845"/>
                    <a:pt x="12410" y="3845"/>
                  </a:cubicBezTo>
                  <a:lnTo>
                    <a:pt x="12410" y="3845"/>
                  </a:lnTo>
                  <a:cubicBezTo>
                    <a:pt x="12410" y="3845"/>
                    <a:pt x="12329" y="3890"/>
                    <a:pt x="12276" y="3908"/>
                  </a:cubicBezTo>
                  <a:lnTo>
                    <a:pt x="12276" y="3908"/>
                  </a:lnTo>
                  <a:cubicBezTo>
                    <a:pt x="12240" y="3765"/>
                    <a:pt x="12089" y="3810"/>
                    <a:pt x="12089" y="3810"/>
                  </a:cubicBezTo>
                  <a:lnTo>
                    <a:pt x="12089" y="3810"/>
                  </a:lnTo>
                  <a:cubicBezTo>
                    <a:pt x="12089" y="3480"/>
                    <a:pt x="11821" y="3381"/>
                    <a:pt x="11767" y="3319"/>
                  </a:cubicBezTo>
                  <a:lnTo>
                    <a:pt x="11767" y="3319"/>
                  </a:lnTo>
                  <a:cubicBezTo>
                    <a:pt x="11803" y="3149"/>
                    <a:pt x="11955" y="3203"/>
                    <a:pt x="11955" y="3203"/>
                  </a:cubicBezTo>
                  <a:lnTo>
                    <a:pt x="11955" y="3203"/>
                  </a:lnTo>
                  <a:cubicBezTo>
                    <a:pt x="11955" y="3203"/>
                    <a:pt x="11990" y="2828"/>
                    <a:pt x="11607" y="2828"/>
                  </a:cubicBezTo>
                  <a:lnTo>
                    <a:pt x="11607" y="2828"/>
                  </a:lnTo>
                  <a:cubicBezTo>
                    <a:pt x="11223" y="2828"/>
                    <a:pt x="11205" y="3364"/>
                    <a:pt x="11205" y="3551"/>
                  </a:cubicBezTo>
                  <a:lnTo>
                    <a:pt x="11205" y="3551"/>
                  </a:lnTo>
                  <a:cubicBezTo>
                    <a:pt x="11125" y="3515"/>
                    <a:pt x="10840" y="3488"/>
                    <a:pt x="10840" y="3774"/>
                  </a:cubicBezTo>
                  <a:lnTo>
                    <a:pt x="10840" y="3774"/>
                  </a:lnTo>
                  <a:cubicBezTo>
                    <a:pt x="10840" y="4059"/>
                    <a:pt x="11134" y="4149"/>
                    <a:pt x="11134" y="4149"/>
                  </a:cubicBezTo>
                  <a:lnTo>
                    <a:pt x="11134" y="4149"/>
                  </a:lnTo>
                  <a:lnTo>
                    <a:pt x="11134" y="4229"/>
                  </a:lnTo>
                  <a:lnTo>
                    <a:pt x="11045" y="4229"/>
                  </a:lnTo>
                  <a:cubicBezTo>
                    <a:pt x="11045" y="4229"/>
                    <a:pt x="10947" y="4273"/>
                    <a:pt x="10947" y="4479"/>
                  </a:cubicBezTo>
                  <a:lnTo>
                    <a:pt x="10947" y="4479"/>
                  </a:lnTo>
                  <a:cubicBezTo>
                    <a:pt x="10947" y="4675"/>
                    <a:pt x="11018" y="4755"/>
                    <a:pt x="11018" y="4755"/>
                  </a:cubicBezTo>
                  <a:lnTo>
                    <a:pt x="11018" y="4755"/>
                  </a:lnTo>
                  <a:lnTo>
                    <a:pt x="11143" y="4755"/>
                  </a:lnTo>
                  <a:lnTo>
                    <a:pt x="11143" y="4818"/>
                  </a:lnTo>
                  <a:lnTo>
                    <a:pt x="11089" y="4818"/>
                  </a:lnTo>
                  <a:lnTo>
                    <a:pt x="11089" y="5130"/>
                  </a:lnTo>
                  <a:lnTo>
                    <a:pt x="11081" y="5130"/>
                  </a:lnTo>
                  <a:lnTo>
                    <a:pt x="11081" y="5496"/>
                  </a:lnTo>
                  <a:lnTo>
                    <a:pt x="11241" y="5496"/>
                  </a:lnTo>
                  <a:lnTo>
                    <a:pt x="11241" y="5576"/>
                  </a:lnTo>
                  <a:lnTo>
                    <a:pt x="11188" y="5576"/>
                  </a:lnTo>
                  <a:lnTo>
                    <a:pt x="11188" y="5942"/>
                  </a:lnTo>
                  <a:lnTo>
                    <a:pt x="11321" y="5942"/>
                  </a:lnTo>
                  <a:lnTo>
                    <a:pt x="11321" y="6361"/>
                  </a:lnTo>
                  <a:lnTo>
                    <a:pt x="11446" y="6361"/>
                  </a:lnTo>
                  <a:lnTo>
                    <a:pt x="11446" y="6432"/>
                  </a:lnTo>
                  <a:lnTo>
                    <a:pt x="11643" y="6432"/>
                  </a:lnTo>
                  <a:lnTo>
                    <a:pt x="11643" y="6334"/>
                  </a:lnTo>
                  <a:cubicBezTo>
                    <a:pt x="11714" y="6334"/>
                    <a:pt x="11732" y="6272"/>
                    <a:pt x="11732" y="6272"/>
                  </a:cubicBezTo>
                  <a:lnTo>
                    <a:pt x="11732" y="6272"/>
                  </a:lnTo>
                  <a:lnTo>
                    <a:pt x="11857" y="6272"/>
                  </a:lnTo>
                  <a:lnTo>
                    <a:pt x="11857" y="6388"/>
                  </a:lnTo>
                  <a:lnTo>
                    <a:pt x="11937" y="6388"/>
                  </a:lnTo>
                  <a:lnTo>
                    <a:pt x="11937" y="6486"/>
                  </a:lnTo>
                  <a:lnTo>
                    <a:pt x="11866" y="6486"/>
                  </a:lnTo>
                  <a:lnTo>
                    <a:pt x="11866" y="6691"/>
                  </a:lnTo>
                  <a:cubicBezTo>
                    <a:pt x="11866" y="6691"/>
                    <a:pt x="11616" y="6638"/>
                    <a:pt x="11616" y="6807"/>
                  </a:cubicBezTo>
                  <a:lnTo>
                    <a:pt x="11616" y="6807"/>
                  </a:lnTo>
                  <a:cubicBezTo>
                    <a:pt x="11616" y="6968"/>
                    <a:pt x="11705" y="7093"/>
                    <a:pt x="11705" y="7093"/>
                  </a:cubicBezTo>
                  <a:lnTo>
                    <a:pt x="11705" y="7093"/>
                  </a:lnTo>
                  <a:cubicBezTo>
                    <a:pt x="11705" y="7093"/>
                    <a:pt x="11634" y="7137"/>
                    <a:pt x="11571" y="7155"/>
                  </a:cubicBezTo>
                  <a:lnTo>
                    <a:pt x="11571" y="7155"/>
                  </a:lnTo>
                  <a:cubicBezTo>
                    <a:pt x="11535" y="7012"/>
                    <a:pt x="11393" y="7057"/>
                    <a:pt x="11393" y="7057"/>
                  </a:cubicBezTo>
                  <a:lnTo>
                    <a:pt x="11393" y="7057"/>
                  </a:lnTo>
                  <a:cubicBezTo>
                    <a:pt x="11393" y="6736"/>
                    <a:pt x="11116" y="6629"/>
                    <a:pt x="11063" y="6566"/>
                  </a:cubicBezTo>
                  <a:lnTo>
                    <a:pt x="11063" y="6566"/>
                  </a:lnTo>
                  <a:cubicBezTo>
                    <a:pt x="11107" y="6397"/>
                    <a:pt x="11259" y="6459"/>
                    <a:pt x="11259" y="6459"/>
                  </a:cubicBezTo>
                  <a:lnTo>
                    <a:pt x="11259" y="6459"/>
                  </a:lnTo>
                  <a:cubicBezTo>
                    <a:pt x="11259" y="6459"/>
                    <a:pt x="11286" y="6076"/>
                    <a:pt x="10902" y="6076"/>
                  </a:cubicBezTo>
                  <a:lnTo>
                    <a:pt x="10902" y="6076"/>
                  </a:lnTo>
                  <a:cubicBezTo>
                    <a:pt x="10527" y="6076"/>
                    <a:pt x="10510" y="6611"/>
                    <a:pt x="10510" y="6798"/>
                  </a:cubicBezTo>
                  <a:lnTo>
                    <a:pt x="10510" y="6798"/>
                  </a:lnTo>
                  <a:cubicBezTo>
                    <a:pt x="10429" y="6762"/>
                    <a:pt x="10144" y="6736"/>
                    <a:pt x="10144" y="7021"/>
                  </a:cubicBezTo>
                  <a:lnTo>
                    <a:pt x="10144" y="7021"/>
                  </a:lnTo>
                  <a:cubicBezTo>
                    <a:pt x="10144" y="7307"/>
                    <a:pt x="10429" y="7396"/>
                    <a:pt x="10429" y="7396"/>
                  </a:cubicBezTo>
                  <a:lnTo>
                    <a:pt x="10429" y="7396"/>
                  </a:lnTo>
                  <a:lnTo>
                    <a:pt x="10429" y="7476"/>
                  </a:lnTo>
                  <a:lnTo>
                    <a:pt x="10340" y="7476"/>
                  </a:lnTo>
                  <a:cubicBezTo>
                    <a:pt x="10340" y="7476"/>
                    <a:pt x="10251" y="7521"/>
                    <a:pt x="10251" y="7726"/>
                  </a:cubicBezTo>
                  <a:lnTo>
                    <a:pt x="10251" y="7726"/>
                  </a:lnTo>
                  <a:cubicBezTo>
                    <a:pt x="10251" y="7931"/>
                    <a:pt x="10322" y="8002"/>
                    <a:pt x="10322" y="8002"/>
                  </a:cubicBezTo>
                  <a:lnTo>
                    <a:pt x="10322" y="8002"/>
                  </a:lnTo>
                  <a:lnTo>
                    <a:pt x="10438" y="8002"/>
                  </a:lnTo>
                  <a:lnTo>
                    <a:pt x="10438" y="8074"/>
                  </a:lnTo>
                  <a:lnTo>
                    <a:pt x="10385" y="8074"/>
                  </a:lnTo>
                  <a:lnTo>
                    <a:pt x="10385" y="8457"/>
                  </a:lnTo>
                  <a:lnTo>
                    <a:pt x="10510" y="8457"/>
                  </a:lnTo>
                  <a:lnTo>
                    <a:pt x="10608" y="8663"/>
                  </a:lnTo>
                  <a:lnTo>
                    <a:pt x="10608" y="9028"/>
                  </a:lnTo>
                  <a:lnTo>
                    <a:pt x="10733" y="9028"/>
                  </a:lnTo>
                  <a:lnTo>
                    <a:pt x="10733" y="9171"/>
                  </a:lnTo>
                  <a:lnTo>
                    <a:pt x="10795" y="9171"/>
                  </a:lnTo>
                  <a:lnTo>
                    <a:pt x="10795" y="9510"/>
                  </a:lnTo>
                  <a:lnTo>
                    <a:pt x="10920" y="9510"/>
                  </a:lnTo>
                  <a:cubicBezTo>
                    <a:pt x="10920" y="9965"/>
                    <a:pt x="11143" y="10268"/>
                    <a:pt x="11143" y="10268"/>
                  </a:cubicBezTo>
                  <a:lnTo>
                    <a:pt x="11143" y="10268"/>
                  </a:lnTo>
                  <a:lnTo>
                    <a:pt x="11063" y="10349"/>
                  </a:lnTo>
                  <a:lnTo>
                    <a:pt x="10956" y="10349"/>
                  </a:lnTo>
                  <a:cubicBezTo>
                    <a:pt x="10956" y="10349"/>
                    <a:pt x="10938" y="10179"/>
                    <a:pt x="10804" y="10179"/>
                  </a:cubicBezTo>
                  <a:lnTo>
                    <a:pt x="10804" y="10179"/>
                  </a:lnTo>
                  <a:cubicBezTo>
                    <a:pt x="10750" y="9635"/>
                    <a:pt x="10242" y="9769"/>
                    <a:pt x="10242" y="9519"/>
                  </a:cubicBezTo>
                  <a:lnTo>
                    <a:pt x="10242" y="9519"/>
                  </a:lnTo>
                  <a:cubicBezTo>
                    <a:pt x="10242" y="9260"/>
                    <a:pt x="10590" y="9385"/>
                    <a:pt x="10590" y="9385"/>
                  </a:cubicBezTo>
                  <a:lnTo>
                    <a:pt x="10590" y="9385"/>
                  </a:lnTo>
                  <a:cubicBezTo>
                    <a:pt x="10590" y="9385"/>
                    <a:pt x="10724" y="8868"/>
                    <a:pt x="10251" y="8868"/>
                  </a:cubicBezTo>
                  <a:lnTo>
                    <a:pt x="10251" y="8868"/>
                  </a:lnTo>
                  <a:cubicBezTo>
                    <a:pt x="9778" y="8859"/>
                    <a:pt x="9466" y="9207"/>
                    <a:pt x="9466" y="9573"/>
                  </a:cubicBezTo>
                  <a:lnTo>
                    <a:pt x="9466" y="9573"/>
                  </a:lnTo>
                  <a:cubicBezTo>
                    <a:pt x="9466" y="9929"/>
                    <a:pt x="9510" y="10045"/>
                    <a:pt x="9510" y="10045"/>
                  </a:cubicBezTo>
                  <a:lnTo>
                    <a:pt x="9510" y="10045"/>
                  </a:lnTo>
                  <a:cubicBezTo>
                    <a:pt x="9510" y="10045"/>
                    <a:pt x="9377" y="10126"/>
                    <a:pt x="9377" y="10286"/>
                  </a:cubicBezTo>
                  <a:lnTo>
                    <a:pt x="9377" y="10286"/>
                  </a:lnTo>
                  <a:cubicBezTo>
                    <a:pt x="9377" y="10447"/>
                    <a:pt x="9448" y="10483"/>
                    <a:pt x="9448" y="10554"/>
                  </a:cubicBezTo>
                  <a:lnTo>
                    <a:pt x="9448" y="10554"/>
                  </a:lnTo>
                  <a:cubicBezTo>
                    <a:pt x="9234" y="10634"/>
                    <a:pt x="9261" y="10884"/>
                    <a:pt x="9386" y="11009"/>
                  </a:cubicBezTo>
                  <a:lnTo>
                    <a:pt x="9386" y="11009"/>
                  </a:lnTo>
                  <a:cubicBezTo>
                    <a:pt x="9448" y="10920"/>
                    <a:pt x="9546" y="10929"/>
                    <a:pt x="9546" y="10929"/>
                  </a:cubicBezTo>
                  <a:lnTo>
                    <a:pt x="9546" y="10929"/>
                  </a:lnTo>
                  <a:lnTo>
                    <a:pt x="9546" y="11321"/>
                  </a:lnTo>
                  <a:lnTo>
                    <a:pt x="9617" y="11392"/>
                  </a:lnTo>
                  <a:lnTo>
                    <a:pt x="9814" y="11392"/>
                  </a:lnTo>
                  <a:lnTo>
                    <a:pt x="9814" y="11535"/>
                  </a:lnTo>
                  <a:lnTo>
                    <a:pt x="9707" y="11535"/>
                  </a:lnTo>
                  <a:lnTo>
                    <a:pt x="9707" y="11981"/>
                  </a:lnTo>
                  <a:lnTo>
                    <a:pt x="9876" y="11981"/>
                  </a:lnTo>
                  <a:lnTo>
                    <a:pt x="9876" y="12177"/>
                  </a:lnTo>
                  <a:lnTo>
                    <a:pt x="10037" y="12177"/>
                  </a:lnTo>
                  <a:lnTo>
                    <a:pt x="10037" y="12543"/>
                  </a:lnTo>
                  <a:lnTo>
                    <a:pt x="10188" y="12543"/>
                  </a:lnTo>
                  <a:lnTo>
                    <a:pt x="10188" y="12695"/>
                  </a:lnTo>
                  <a:lnTo>
                    <a:pt x="10304" y="12695"/>
                  </a:lnTo>
                  <a:lnTo>
                    <a:pt x="10304" y="13016"/>
                  </a:lnTo>
                  <a:lnTo>
                    <a:pt x="10438" y="13016"/>
                  </a:lnTo>
                  <a:lnTo>
                    <a:pt x="10438" y="13150"/>
                  </a:lnTo>
                  <a:lnTo>
                    <a:pt x="10634" y="13150"/>
                  </a:lnTo>
                  <a:lnTo>
                    <a:pt x="10634" y="13221"/>
                  </a:lnTo>
                  <a:lnTo>
                    <a:pt x="10474" y="13221"/>
                  </a:lnTo>
                  <a:lnTo>
                    <a:pt x="10474" y="13293"/>
                  </a:lnTo>
                  <a:lnTo>
                    <a:pt x="10269" y="13293"/>
                  </a:lnTo>
                  <a:lnTo>
                    <a:pt x="10269" y="13400"/>
                  </a:lnTo>
                  <a:cubicBezTo>
                    <a:pt x="10269" y="13400"/>
                    <a:pt x="10179" y="13462"/>
                    <a:pt x="10179" y="13632"/>
                  </a:cubicBezTo>
                  <a:lnTo>
                    <a:pt x="10179" y="13632"/>
                  </a:lnTo>
                  <a:cubicBezTo>
                    <a:pt x="10179" y="13792"/>
                    <a:pt x="10340" y="14220"/>
                    <a:pt x="10367" y="14327"/>
                  </a:cubicBezTo>
                  <a:lnTo>
                    <a:pt x="10367" y="14327"/>
                  </a:lnTo>
                  <a:cubicBezTo>
                    <a:pt x="10385" y="14435"/>
                    <a:pt x="10358" y="14550"/>
                    <a:pt x="10188" y="14550"/>
                  </a:cubicBezTo>
                  <a:lnTo>
                    <a:pt x="10188" y="14550"/>
                  </a:lnTo>
                  <a:cubicBezTo>
                    <a:pt x="10028" y="14550"/>
                    <a:pt x="10055" y="14390"/>
                    <a:pt x="10099" y="14354"/>
                  </a:cubicBezTo>
                  <a:lnTo>
                    <a:pt x="10099" y="14354"/>
                  </a:lnTo>
                  <a:cubicBezTo>
                    <a:pt x="10144" y="14319"/>
                    <a:pt x="10171" y="14345"/>
                    <a:pt x="10171" y="14345"/>
                  </a:cubicBezTo>
                  <a:lnTo>
                    <a:pt x="10171" y="14345"/>
                  </a:lnTo>
                  <a:cubicBezTo>
                    <a:pt x="10171" y="14345"/>
                    <a:pt x="10188" y="14131"/>
                    <a:pt x="9939" y="14122"/>
                  </a:cubicBezTo>
                  <a:lnTo>
                    <a:pt x="9939" y="14122"/>
                  </a:lnTo>
                  <a:cubicBezTo>
                    <a:pt x="10028" y="13872"/>
                    <a:pt x="9707" y="13596"/>
                    <a:pt x="9617" y="13533"/>
                  </a:cubicBezTo>
                  <a:lnTo>
                    <a:pt x="9617" y="13533"/>
                  </a:lnTo>
                  <a:cubicBezTo>
                    <a:pt x="9617" y="13525"/>
                    <a:pt x="9617" y="13525"/>
                    <a:pt x="9609" y="13525"/>
                  </a:cubicBezTo>
                  <a:lnTo>
                    <a:pt x="9609" y="13525"/>
                  </a:lnTo>
                  <a:cubicBezTo>
                    <a:pt x="9519" y="13453"/>
                    <a:pt x="9386" y="13364"/>
                    <a:pt x="9386" y="13087"/>
                  </a:cubicBezTo>
                  <a:lnTo>
                    <a:pt x="9386" y="13087"/>
                  </a:lnTo>
                  <a:cubicBezTo>
                    <a:pt x="9386" y="12909"/>
                    <a:pt x="9510" y="12838"/>
                    <a:pt x="9609" y="12855"/>
                  </a:cubicBezTo>
                  <a:lnTo>
                    <a:pt x="9609" y="12855"/>
                  </a:lnTo>
                  <a:cubicBezTo>
                    <a:pt x="9680" y="12864"/>
                    <a:pt x="9742" y="12909"/>
                    <a:pt x="9760" y="12989"/>
                  </a:cubicBezTo>
                  <a:lnTo>
                    <a:pt x="9760" y="12989"/>
                  </a:lnTo>
                  <a:cubicBezTo>
                    <a:pt x="9858" y="12873"/>
                    <a:pt x="9814" y="12570"/>
                    <a:pt x="9609" y="12392"/>
                  </a:cubicBezTo>
                  <a:lnTo>
                    <a:pt x="9609" y="12392"/>
                  </a:lnTo>
                  <a:cubicBezTo>
                    <a:pt x="9510" y="12302"/>
                    <a:pt x="9386" y="12249"/>
                    <a:pt x="9216" y="12249"/>
                  </a:cubicBezTo>
                  <a:lnTo>
                    <a:pt x="9216" y="12249"/>
                  </a:lnTo>
                  <a:cubicBezTo>
                    <a:pt x="8681" y="12249"/>
                    <a:pt x="8110" y="12740"/>
                    <a:pt x="8110" y="13400"/>
                  </a:cubicBezTo>
                  <a:lnTo>
                    <a:pt x="8110" y="13400"/>
                  </a:lnTo>
                  <a:lnTo>
                    <a:pt x="8110" y="14006"/>
                  </a:lnTo>
                  <a:cubicBezTo>
                    <a:pt x="8110" y="14006"/>
                    <a:pt x="8110" y="14104"/>
                    <a:pt x="8217" y="14140"/>
                  </a:cubicBezTo>
                  <a:lnTo>
                    <a:pt x="8217" y="14140"/>
                  </a:lnTo>
                  <a:cubicBezTo>
                    <a:pt x="8324" y="14167"/>
                    <a:pt x="8386" y="14185"/>
                    <a:pt x="8386" y="14310"/>
                  </a:cubicBezTo>
                  <a:lnTo>
                    <a:pt x="8386" y="14310"/>
                  </a:lnTo>
                  <a:cubicBezTo>
                    <a:pt x="8351" y="14310"/>
                    <a:pt x="8297" y="14310"/>
                    <a:pt x="8244" y="14319"/>
                  </a:cubicBezTo>
                  <a:lnTo>
                    <a:pt x="8244" y="14319"/>
                  </a:lnTo>
                  <a:cubicBezTo>
                    <a:pt x="8145" y="14336"/>
                    <a:pt x="8038" y="14390"/>
                    <a:pt x="8038" y="14559"/>
                  </a:cubicBezTo>
                  <a:lnTo>
                    <a:pt x="8038" y="14559"/>
                  </a:lnTo>
                  <a:cubicBezTo>
                    <a:pt x="7967" y="14497"/>
                    <a:pt x="7806" y="14488"/>
                    <a:pt x="7762" y="14577"/>
                  </a:cubicBezTo>
                  <a:lnTo>
                    <a:pt x="7762" y="14577"/>
                  </a:lnTo>
                  <a:cubicBezTo>
                    <a:pt x="7708" y="14666"/>
                    <a:pt x="7735" y="14774"/>
                    <a:pt x="7824" y="14818"/>
                  </a:cubicBezTo>
                  <a:lnTo>
                    <a:pt x="7824" y="14818"/>
                  </a:lnTo>
                  <a:cubicBezTo>
                    <a:pt x="7905" y="14872"/>
                    <a:pt x="7860" y="14988"/>
                    <a:pt x="7735" y="14952"/>
                  </a:cubicBezTo>
                  <a:lnTo>
                    <a:pt x="7735" y="14952"/>
                  </a:lnTo>
                  <a:cubicBezTo>
                    <a:pt x="7610" y="14907"/>
                    <a:pt x="7369" y="14916"/>
                    <a:pt x="7307" y="15086"/>
                  </a:cubicBezTo>
                  <a:lnTo>
                    <a:pt x="7307" y="15086"/>
                  </a:lnTo>
                  <a:cubicBezTo>
                    <a:pt x="7307" y="15086"/>
                    <a:pt x="7289" y="15175"/>
                    <a:pt x="7360" y="15211"/>
                  </a:cubicBezTo>
                  <a:lnTo>
                    <a:pt x="7360" y="15211"/>
                  </a:lnTo>
                  <a:lnTo>
                    <a:pt x="7360" y="15282"/>
                  </a:lnTo>
                  <a:cubicBezTo>
                    <a:pt x="7360" y="15282"/>
                    <a:pt x="7316" y="15300"/>
                    <a:pt x="7289" y="15344"/>
                  </a:cubicBezTo>
                  <a:lnTo>
                    <a:pt x="7289" y="15344"/>
                  </a:lnTo>
                  <a:cubicBezTo>
                    <a:pt x="7280" y="15371"/>
                    <a:pt x="7262" y="15398"/>
                    <a:pt x="7262" y="15452"/>
                  </a:cubicBezTo>
                  <a:lnTo>
                    <a:pt x="7262" y="15452"/>
                  </a:lnTo>
                  <a:cubicBezTo>
                    <a:pt x="7262" y="15478"/>
                    <a:pt x="7271" y="15505"/>
                    <a:pt x="7289" y="15532"/>
                  </a:cubicBezTo>
                  <a:lnTo>
                    <a:pt x="7289" y="15532"/>
                  </a:lnTo>
                  <a:cubicBezTo>
                    <a:pt x="7343" y="15621"/>
                    <a:pt x="7459" y="15675"/>
                    <a:pt x="7459" y="15675"/>
                  </a:cubicBezTo>
                  <a:lnTo>
                    <a:pt x="7459" y="15675"/>
                  </a:lnTo>
                  <a:lnTo>
                    <a:pt x="7459" y="15969"/>
                  </a:lnTo>
                  <a:lnTo>
                    <a:pt x="7610" y="15969"/>
                  </a:lnTo>
                  <a:lnTo>
                    <a:pt x="7726" y="16085"/>
                  </a:lnTo>
                  <a:lnTo>
                    <a:pt x="7664" y="16156"/>
                  </a:lnTo>
                  <a:lnTo>
                    <a:pt x="7548" y="16156"/>
                  </a:lnTo>
                  <a:lnTo>
                    <a:pt x="7548" y="16245"/>
                  </a:lnTo>
                  <a:lnTo>
                    <a:pt x="7423" y="16245"/>
                  </a:lnTo>
                  <a:cubicBezTo>
                    <a:pt x="7423" y="16245"/>
                    <a:pt x="7307" y="16290"/>
                    <a:pt x="7307" y="16468"/>
                  </a:cubicBezTo>
                  <a:lnTo>
                    <a:pt x="7307" y="16468"/>
                  </a:lnTo>
                  <a:cubicBezTo>
                    <a:pt x="7307" y="16656"/>
                    <a:pt x="7485" y="16754"/>
                    <a:pt x="7485" y="16754"/>
                  </a:cubicBezTo>
                  <a:lnTo>
                    <a:pt x="7485" y="16754"/>
                  </a:lnTo>
                  <a:cubicBezTo>
                    <a:pt x="7485" y="16754"/>
                    <a:pt x="7708" y="16897"/>
                    <a:pt x="7708" y="17164"/>
                  </a:cubicBezTo>
                  <a:lnTo>
                    <a:pt x="7708" y="17164"/>
                  </a:lnTo>
                  <a:lnTo>
                    <a:pt x="7619" y="17164"/>
                  </a:lnTo>
                  <a:cubicBezTo>
                    <a:pt x="7619" y="17164"/>
                    <a:pt x="7566" y="17111"/>
                    <a:pt x="7494" y="17111"/>
                  </a:cubicBezTo>
                  <a:lnTo>
                    <a:pt x="7494" y="17111"/>
                  </a:lnTo>
                  <a:cubicBezTo>
                    <a:pt x="7432" y="17111"/>
                    <a:pt x="7325" y="17191"/>
                    <a:pt x="7289" y="17227"/>
                  </a:cubicBezTo>
                  <a:lnTo>
                    <a:pt x="7289" y="17227"/>
                  </a:lnTo>
                  <a:cubicBezTo>
                    <a:pt x="7280" y="17227"/>
                    <a:pt x="7280" y="17236"/>
                    <a:pt x="7280" y="17236"/>
                  </a:cubicBezTo>
                  <a:lnTo>
                    <a:pt x="7280" y="17236"/>
                  </a:lnTo>
                  <a:lnTo>
                    <a:pt x="7209" y="17236"/>
                  </a:lnTo>
                  <a:cubicBezTo>
                    <a:pt x="7209" y="17236"/>
                    <a:pt x="7191" y="17138"/>
                    <a:pt x="7048" y="17138"/>
                  </a:cubicBezTo>
                  <a:lnTo>
                    <a:pt x="7048" y="17138"/>
                  </a:lnTo>
                  <a:cubicBezTo>
                    <a:pt x="6897" y="17138"/>
                    <a:pt x="6772" y="17227"/>
                    <a:pt x="6772" y="17343"/>
                  </a:cubicBezTo>
                  <a:lnTo>
                    <a:pt x="6772" y="17343"/>
                  </a:lnTo>
                  <a:lnTo>
                    <a:pt x="6772" y="17637"/>
                  </a:lnTo>
                  <a:lnTo>
                    <a:pt x="6816" y="17682"/>
                  </a:lnTo>
                  <a:lnTo>
                    <a:pt x="7066" y="17682"/>
                  </a:lnTo>
                  <a:cubicBezTo>
                    <a:pt x="7066" y="17682"/>
                    <a:pt x="7146" y="17691"/>
                    <a:pt x="7146" y="17762"/>
                  </a:cubicBezTo>
                  <a:lnTo>
                    <a:pt x="7146" y="17762"/>
                  </a:lnTo>
                  <a:lnTo>
                    <a:pt x="7146" y="17807"/>
                  </a:lnTo>
                  <a:lnTo>
                    <a:pt x="6968" y="17807"/>
                  </a:lnTo>
                  <a:lnTo>
                    <a:pt x="6977" y="18128"/>
                  </a:lnTo>
                  <a:lnTo>
                    <a:pt x="7030" y="18128"/>
                  </a:lnTo>
                  <a:lnTo>
                    <a:pt x="7030" y="18244"/>
                  </a:lnTo>
                  <a:lnTo>
                    <a:pt x="6852" y="18244"/>
                  </a:lnTo>
                  <a:lnTo>
                    <a:pt x="6807" y="18199"/>
                  </a:lnTo>
                  <a:lnTo>
                    <a:pt x="6807" y="18092"/>
                  </a:lnTo>
                  <a:lnTo>
                    <a:pt x="6870" y="18092"/>
                  </a:lnTo>
                  <a:lnTo>
                    <a:pt x="6870" y="18056"/>
                  </a:lnTo>
                  <a:lnTo>
                    <a:pt x="6700" y="18056"/>
                  </a:lnTo>
                  <a:cubicBezTo>
                    <a:pt x="6656" y="17923"/>
                    <a:pt x="6459" y="17932"/>
                    <a:pt x="6459" y="17842"/>
                  </a:cubicBezTo>
                  <a:lnTo>
                    <a:pt x="6459" y="17842"/>
                  </a:lnTo>
                  <a:cubicBezTo>
                    <a:pt x="6459" y="17744"/>
                    <a:pt x="6558" y="17744"/>
                    <a:pt x="6558" y="17744"/>
                  </a:cubicBezTo>
                  <a:lnTo>
                    <a:pt x="6558" y="17744"/>
                  </a:lnTo>
                  <a:cubicBezTo>
                    <a:pt x="6558" y="17744"/>
                    <a:pt x="6531" y="17610"/>
                    <a:pt x="6352" y="17610"/>
                  </a:cubicBezTo>
                  <a:lnTo>
                    <a:pt x="6352" y="17610"/>
                  </a:lnTo>
                  <a:cubicBezTo>
                    <a:pt x="6174" y="17610"/>
                    <a:pt x="6138" y="17824"/>
                    <a:pt x="6138" y="17824"/>
                  </a:cubicBezTo>
                  <a:lnTo>
                    <a:pt x="6138" y="17824"/>
                  </a:lnTo>
                  <a:lnTo>
                    <a:pt x="6138" y="18012"/>
                  </a:lnTo>
                  <a:cubicBezTo>
                    <a:pt x="6138" y="18012"/>
                    <a:pt x="6111" y="18039"/>
                    <a:pt x="6085" y="18039"/>
                  </a:cubicBezTo>
                  <a:lnTo>
                    <a:pt x="6085" y="18039"/>
                  </a:lnTo>
                  <a:cubicBezTo>
                    <a:pt x="6058" y="17914"/>
                    <a:pt x="5719" y="17878"/>
                    <a:pt x="5719" y="18163"/>
                  </a:cubicBezTo>
                  <a:lnTo>
                    <a:pt x="5719" y="18163"/>
                  </a:lnTo>
                  <a:cubicBezTo>
                    <a:pt x="5719" y="18440"/>
                    <a:pt x="6022" y="18494"/>
                    <a:pt x="6022" y="18494"/>
                  </a:cubicBezTo>
                  <a:lnTo>
                    <a:pt x="6022" y="18494"/>
                  </a:lnTo>
                  <a:lnTo>
                    <a:pt x="6022" y="18556"/>
                  </a:lnTo>
                  <a:lnTo>
                    <a:pt x="6067" y="18556"/>
                  </a:lnTo>
                  <a:lnTo>
                    <a:pt x="6022" y="18610"/>
                  </a:lnTo>
                  <a:lnTo>
                    <a:pt x="5835" y="18610"/>
                  </a:lnTo>
                  <a:lnTo>
                    <a:pt x="5835" y="18931"/>
                  </a:lnTo>
                  <a:lnTo>
                    <a:pt x="5996" y="18931"/>
                  </a:lnTo>
                  <a:cubicBezTo>
                    <a:pt x="5996" y="19020"/>
                    <a:pt x="6085" y="19029"/>
                    <a:pt x="6085" y="19029"/>
                  </a:cubicBezTo>
                  <a:lnTo>
                    <a:pt x="6085" y="19029"/>
                  </a:lnTo>
                  <a:lnTo>
                    <a:pt x="6085" y="19109"/>
                  </a:lnTo>
                  <a:lnTo>
                    <a:pt x="5942" y="19109"/>
                  </a:lnTo>
                  <a:lnTo>
                    <a:pt x="5942" y="19404"/>
                  </a:lnTo>
                  <a:lnTo>
                    <a:pt x="6120" y="19404"/>
                  </a:lnTo>
                  <a:lnTo>
                    <a:pt x="6120" y="19519"/>
                  </a:lnTo>
                  <a:lnTo>
                    <a:pt x="6361" y="19519"/>
                  </a:lnTo>
                  <a:lnTo>
                    <a:pt x="6361" y="19582"/>
                  </a:lnTo>
                  <a:lnTo>
                    <a:pt x="6575" y="19582"/>
                  </a:lnTo>
                  <a:lnTo>
                    <a:pt x="6575" y="19644"/>
                  </a:lnTo>
                  <a:lnTo>
                    <a:pt x="1" y="19644"/>
                  </a:lnTo>
                  <a:lnTo>
                    <a:pt x="1" y="25059"/>
                  </a:lnTo>
                  <a:lnTo>
                    <a:pt x="14167" y="25059"/>
                  </a:lnTo>
                  <a:lnTo>
                    <a:pt x="14167" y="0"/>
                  </a:lnTo>
                  <a:close/>
                </a:path>
              </a:pathLst>
            </a:custGeom>
            <a:gradFill>
              <a:gsLst>
                <a:gs pos="0">
                  <a:schemeClr val="dk2"/>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5"/>
            <p:cNvSpPr/>
            <p:nvPr/>
          </p:nvSpPr>
          <p:spPr>
            <a:xfrm>
              <a:off x="-3709575" y="3374875"/>
              <a:ext cx="252492" cy="1287309"/>
            </a:xfrm>
            <a:custGeom>
              <a:avLst/>
              <a:gdLst/>
              <a:ahLst/>
              <a:cxnLst/>
              <a:rect l="l" t="t" r="r" b="b"/>
              <a:pathLst>
                <a:path w="1393" h="7102" extrusionOk="0">
                  <a:moveTo>
                    <a:pt x="1392" y="1"/>
                  </a:moveTo>
                  <a:lnTo>
                    <a:pt x="1392" y="7102"/>
                  </a:lnTo>
                  <a:lnTo>
                    <a:pt x="1" y="7102"/>
                  </a:lnTo>
                  <a:lnTo>
                    <a:pt x="1" y="1"/>
                  </a:lnTo>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5"/>
            <p:cNvSpPr/>
            <p:nvPr/>
          </p:nvSpPr>
          <p:spPr>
            <a:xfrm>
              <a:off x="-3696525" y="3389375"/>
              <a:ext cx="226572" cy="1258307"/>
            </a:xfrm>
            <a:custGeom>
              <a:avLst/>
              <a:gdLst/>
              <a:ahLst/>
              <a:cxnLst/>
              <a:rect l="l" t="t" r="r" b="b"/>
              <a:pathLst>
                <a:path w="1250" h="6942" extrusionOk="0">
                  <a:moveTo>
                    <a:pt x="1249" y="1"/>
                  </a:moveTo>
                  <a:lnTo>
                    <a:pt x="1249" y="6941"/>
                  </a:lnTo>
                  <a:lnTo>
                    <a:pt x="0" y="6941"/>
                  </a:lnTo>
                  <a:lnTo>
                    <a:pt x="0" y="1"/>
                  </a:lnTo>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5"/>
            <p:cNvSpPr/>
            <p:nvPr/>
          </p:nvSpPr>
          <p:spPr>
            <a:xfrm>
              <a:off x="-5324967" y="4091210"/>
              <a:ext cx="1151529" cy="342944"/>
            </a:xfrm>
            <a:custGeom>
              <a:avLst/>
              <a:gdLst/>
              <a:ahLst/>
              <a:cxnLst/>
              <a:rect l="l" t="t" r="r" b="b"/>
              <a:pathLst>
                <a:path w="6353" h="1892" extrusionOk="0">
                  <a:moveTo>
                    <a:pt x="6022" y="134"/>
                  </a:moveTo>
                  <a:lnTo>
                    <a:pt x="5960" y="134"/>
                  </a:lnTo>
                  <a:lnTo>
                    <a:pt x="5960" y="1"/>
                  </a:lnTo>
                  <a:lnTo>
                    <a:pt x="1" y="1"/>
                  </a:lnTo>
                  <a:lnTo>
                    <a:pt x="1" y="1892"/>
                  </a:lnTo>
                  <a:lnTo>
                    <a:pt x="5960" y="1892"/>
                  </a:lnTo>
                  <a:lnTo>
                    <a:pt x="5960" y="1758"/>
                  </a:lnTo>
                  <a:lnTo>
                    <a:pt x="6022" y="1758"/>
                  </a:lnTo>
                  <a:lnTo>
                    <a:pt x="6352" y="1348"/>
                  </a:lnTo>
                  <a:lnTo>
                    <a:pt x="6352" y="554"/>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5"/>
            <p:cNvSpPr/>
            <p:nvPr/>
          </p:nvSpPr>
          <p:spPr>
            <a:xfrm>
              <a:off x="-5324967" y="4128368"/>
              <a:ext cx="1122346" cy="268627"/>
            </a:xfrm>
            <a:custGeom>
              <a:avLst/>
              <a:gdLst/>
              <a:ahLst/>
              <a:cxnLst/>
              <a:rect l="l" t="t" r="r" b="b"/>
              <a:pathLst>
                <a:path w="6192" h="1482" extrusionOk="0">
                  <a:moveTo>
                    <a:pt x="6192" y="429"/>
                  </a:moveTo>
                  <a:lnTo>
                    <a:pt x="6192" y="1054"/>
                  </a:lnTo>
                  <a:lnTo>
                    <a:pt x="5951" y="1348"/>
                  </a:lnTo>
                  <a:lnTo>
                    <a:pt x="5790" y="1348"/>
                  </a:lnTo>
                  <a:lnTo>
                    <a:pt x="5790" y="1482"/>
                  </a:lnTo>
                  <a:lnTo>
                    <a:pt x="1" y="1482"/>
                  </a:lnTo>
                  <a:lnTo>
                    <a:pt x="1" y="1"/>
                  </a:lnTo>
                  <a:lnTo>
                    <a:pt x="5790" y="1"/>
                  </a:lnTo>
                  <a:lnTo>
                    <a:pt x="5790" y="135"/>
                  </a:lnTo>
                  <a:lnTo>
                    <a:pt x="5951" y="1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5"/>
            <p:cNvSpPr/>
            <p:nvPr/>
          </p:nvSpPr>
          <p:spPr>
            <a:xfrm>
              <a:off x="-3251893" y="2647301"/>
              <a:ext cx="362334" cy="1397152"/>
            </a:xfrm>
            <a:custGeom>
              <a:avLst/>
              <a:gdLst/>
              <a:ahLst/>
              <a:cxnLst/>
              <a:rect l="l" t="t" r="r" b="b"/>
              <a:pathLst>
                <a:path w="1999" h="7708" extrusionOk="0">
                  <a:moveTo>
                    <a:pt x="0" y="0"/>
                  </a:moveTo>
                  <a:lnTo>
                    <a:pt x="1999" y="0"/>
                  </a:lnTo>
                  <a:lnTo>
                    <a:pt x="1999" y="7708"/>
                  </a:lnTo>
                  <a:lnTo>
                    <a:pt x="0" y="7708"/>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3221260" y="2684459"/>
              <a:ext cx="299437" cy="1322835"/>
            </a:xfrm>
            <a:custGeom>
              <a:avLst/>
              <a:gdLst/>
              <a:ahLst/>
              <a:cxnLst/>
              <a:rect l="l" t="t" r="r" b="b"/>
              <a:pathLst>
                <a:path w="1652" h="7298" extrusionOk="0">
                  <a:moveTo>
                    <a:pt x="1651" y="7298"/>
                  </a:moveTo>
                  <a:lnTo>
                    <a:pt x="1" y="7298"/>
                  </a:lnTo>
                  <a:lnTo>
                    <a:pt x="1" y="0"/>
                  </a:lnTo>
                  <a:lnTo>
                    <a:pt x="1651"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3709575" y="3350586"/>
              <a:ext cx="252492" cy="181"/>
            </a:xfrm>
            <a:custGeom>
              <a:avLst/>
              <a:gdLst/>
              <a:ahLst/>
              <a:cxnLst/>
              <a:rect l="l" t="t" r="r" b="b"/>
              <a:pathLst>
                <a:path w="1393" h="1" extrusionOk="0">
                  <a:moveTo>
                    <a:pt x="1" y="1"/>
                  </a:moveTo>
                  <a:lnTo>
                    <a:pt x="1392" y="1"/>
                  </a:lnTo>
                </a:path>
              </a:pathLst>
            </a:custGeom>
            <a:solidFill>
              <a:srgbClr val="C82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5"/>
            <p:cNvSpPr/>
            <p:nvPr/>
          </p:nvSpPr>
          <p:spPr>
            <a:xfrm>
              <a:off x="-3696525" y="3365268"/>
              <a:ext cx="226572" cy="181"/>
            </a:xfrm>
            <a:custGeom>
              <a:avLst/>
              <a:gdLst/>
              <a:ahLst/>
              <a:cxnLst/>
              <a:rect l="l" t="t" r="r" b="b"/>
              <a:pathLst>
                <a:path w="1250" h="1" extrusionOk="0">
                  <a:moveTo>
                    <a:pt x="0" y="0"/>
                  </a:moveTo>
                  <a:lnTo>
                    <a:pt x="1249" y="0"/>
                  </a:lnTo>
                </a:path>
              </a:pathLst>
            </a:custGeom>
            <a:solidFill>
              <a:srgbClr val="C82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4055601" y="3792133"/>
              <a:ext cx="203915" cy="661418"/>
            </a:xfrm>
            <a:custGeom>
              <a:avLst/>
              <a:gdLst/>
              <a:ahLst/>
              <a:cxnLst/>
              <a:rect l="l" t="t" r="r" b="b"/>
              <a:pathLst>
                <a:path w="1125" h="3649" extrusionOk="0">
                  <a:moveTo>
                    <a:pt x="1" y="0"/>
                  </a:moveTo>
                  <a:lnTo>
                    <a:pt x="1125" y="0"/>
                  </a:lnTo>
                  <a:lnTo>
                    <a:pt x="1125" y="3649"/>
                  </a:lnTo>
                  <a:lnTo>
                    <a:pt x="1" y="36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4041100" y="3809896"/>
              <a:ext cx="174913" cy="627522"/>
            </a:xfrm>
            <a:custGeom>
              <a:avLst/>
              <a:gdLst/>
              <a:ahLst/>
              <a:cxnLst/>
              <a:rect l="l" t="t" r="r" b="b"/>
              <a:pathLst>
                <a:path w="965" h="3462" extrusionOk="0">
                  <a:moveTo>
                    <a:pt x="964" y="3462"/>
                  </a:moveTo>
                  <a:lnTo>
                    <a:pt x="1" y="3462"/>
                  </a:lnTo>
                  <a:lnTo>
                    <a:pt x="1" y="0"/>
                  </a:lnTo>
                  <a:lnTo>
                    <a:pt x="9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5"/>
            <p:cNvSpPr/>
            <p:nvPr/>
          </p:nvSpPr>
          <p:spPr>
            <a:xfrm>
              <a:off x="-3203497" y="1916010"/>
              <a:ext cx="281674" cy="428680"/>
            </a:xfrm>
            <a:custGeom>
              <a:avLst/>
              <a:gdLst/>
              <a:ahLst/>
              <a:cxnLst/>
              <a:rect l="l" t="t" r="r" b="b"/>
              <a:pathLst>
                <a:path w="1554" h="2365" extrusionOk="0">
                  <a:moveTo>
                    <a:pt x="1" y="0"/>
                  </a:moveTo>
                  <a:lnTo>
                    <a:pt x="1553" y="0"/>
                  </a:lnTo>
                  <a:lnTo>
                    <a:pt x="1553" y="2364"/>
                  </a:lnTo>
                  <a:lnTo>
                    <a:pt x="1" y="2364"/>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3177576" y="1940117"/>
              <a:ext cx="229835" cy="380283"/>
            </a:xfrm>
            <a:custGeom>
              <a:avLst/>
              <a:gdLst/>
              <a:ahLst/>
              <a:cxnLst/>
              <a:rect l="l" t="t" r="r" b="b"/>
              <a:pathLst>
                <a:path w="1268" h="2098" extrusionOk="0">
                  <a:moveTo>
                    <a:pt x="1" y="1"/>
                  </a:moveTo>
                  <a:lnTo>
                    <a:pt x="1268" y="1"/>
                  </a:lnTo>
                  <a:lnTo>
                    <a:pt x="1268" y="2097"/>
                  </a:lnTo>
                  <a:lnTo>
                    <a:pt x="1" y="2097"/>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3706313" y="2904326"/>
              <a:ext cx="249229" cy="278415"/>
            </a:xfrm>
            <a:custGeom>
              <a:avLst/>
              <a:gdLst/>
              <a:ahLst/>
              <a:cxnLst/>
              <a:rect l="l" t="t" r="r" b="b"/>
              <a:pathLst>
                <a:path w="1375" h="1536" extrusionOk="0">
                  <a:moveTo>
                    <a:pt x="1" y="1"/>
                  </a:moveTo>
                  <a:lnTo>
                    <a:pt x="1374" y="1"/>
                  </a:lnTo>
                  <a:lnTo>
                    <a:pt x="1374" y="1535"/>
                  </a:lnTo>
                  <a:lnTo>
                    <a:pt x="1" y="15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5"/>
            <p:cNvSpPr/>
            <p:nvPr/>
          </p:nvSpPr>
          <p:spPr>
            <a:xfrm>
              <a:off x="-3688549" y="2920458"/>
              <a:ext cx="215334" cy="245970"/>
            </a:xfrm>
            <a:custGeom>
              <a:avLst/>
              <a:gdLst/>
              <a:ahLst/>
              <a:cxnLst/>
              <a:rect l="l" t="t" r="r" b="b"/>
              <a:pathLst>
                <a:path w="1188" h="1357" extrusionOk="0">
                  <a:moveTo>
                    <a:pt x="1" y="1"/>
                  </a:moveTo>
                  <a:lnTo>
                    <a:pt x="1187" y="1"/>
                  </a:lnTo>
                  <a:lnTo>
                    <a:pt x="1187" y="1357"/>
                  </a:lnTo>
                  <a:lnTo>
                    <a:pt x="1" y="1357"/>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5"/>
            <p:cNvSpPr/>
            <p:nvPr/>
          </p:nvSpPr>
          <p:spPr>
            <a:xfrm>
              <a:off x="-3098366" y="1004370"/>
              <a:ext cx="176545" cy="713258"/>
            </a:xfrm>
            <a:custGeom>
              <a:avLst/>
              <a:gdLst/>
              <a:ahLst/>
              <a:cxnLst/>
              <a:rect l="l" t="t" r="r" b="b"/>
              <a:pathLst>
                <a:path w="974" h="3935" extrusionOk="0">
                  <a:moveTo>
                    <a:pt x="1" y="0"/>
                  </a:moveTo>
                  <a:lnTo>
                    <a:pt x="973" y="0"/>
                  </a:lnTo>
                  <a:lnTo>
                    <a:pt x="973" y="3935"/>
                  </a:lnTo>
                  <a:lnTo>
                    <a:pt x="1" y="39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5"/>
            <p:cNvSpPr/>
            <p:nvPr/>
          </p:nvSpPr>
          <p:spPr>
            <a:xfrm>
              <a:off x="-3090209" y="1015608"/>
              <a:ext cx="160232" cy="690782"/>
            </a:xfrm>
            <a:custGeom>
              <a:avLst/>
              <a:gdLst/>
              <a:ahLst/>
              <a:cxnLst/>
              <a:rect l="l" t="t" r="r" b="b"/>
              <a:pathLst>
                <a:path w="884" h="3811" extrusionOk="0">
                  <a:moveTo>
                    <a:pt x="0" y="1"/>
                  </a:moveTo>
                  <a:lnTo>
                    <a:pt x="884" y="1"/>
                  </a:lnTo>
                  <a:lnTo>
                    <a:pt x="884" y="3810"/>
                  </a:lnTo>
                  <a:lnTo>
                    <a:pt x="0" y="381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5"/>
            <p:cNvSpPr/>
            <p:nvPr/>
          </p:nvSpPr>
          <p:spPr>
            <a:xfrm>
              <a:off x="-4173602" y="3714554"/>
              <a:ext cx="365596" cy="17945"/>
            </a:xfrm>
            <a:custGeom>
              <a:avLst/>
              <a:gdLst/>
              <a:ahLst/>
              <a:cxnLst/>
              <a:rect l="l" t="t" r="r" b="b"/>
              <a:pathLst>
                <a:path w="2017" h="99" extrusionOk="0">
                  <a:moveTo>
                    <a:pt x="0" y="98"/>
                  </a:moveTo>
                  <a:lnTo>
                    <a:pt x="2017" y="98"/>
                  </a:lnTo>
                  <a:lnTo>
                    <a:pt x="2017"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5"/>
            <p:cNvSpPr/>
            <p:nvPr/>
          </p:nvSpPr>
          <p:spPr>
            <a:xfrm>
              <a:off x="-4144600" y="3732317"/>
              <a:ext cx="336595" cy="19576"/>
            </a:xfrm>
            <a:custGeom>
              <a:avLst/>
              <a:gdLst/>
              <a:ahLst/>
              <a:cxnLst/>
              <a:rect l="l" t="t" r="r" b="b"/>
              <a:pathLst>
                <a:path w="1857" h="108" extrusionOk="0">
                  <a:moveTo>
                    <a:pt x="1" y="107"/>
                  </a:moveTo>
                  <a:lnTo>
                    <a:pt x="1857" y="107"/>
                  </a:lnTo>
                  <a:lnTo>
                    <a:pt x="1857"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5"/>
            <p:cNvSpPr/>
            <p:nvPr/>
          </p:nvSpPr>
          <p:spPr>
            <a:xfrm>
              <a:off x="-4005392" y="2825116"/>
              <a:ext cx="197389" cy="1947095"/>
            </a:xfrm>
            <a:custGeom>
              <a:avLst/>
              <a:gdLst/>
              <a:ahLst/>
              <a:cxnLst/>
              <a:rect l="l" t="t" r="r" b="b"/>
              <a:pathLst>
                <a:path w="1089" h="10742" extrusionOk="0">
                  <a:moveTo>
                    <a:pt x="1089" y="1"/>
                  </a:moveTo>
                  <a:lnTo>
                    <a:pt x="1089" y="10741"/>
                  </a:lnTo>
                  <a:lnTo>
                    <a:pt x="9" y="10741"/>
                  </a:lnTo>
                  <a:lnTo>
                    <a:pt x="9" y="2909"/>
                  </a:lnTo>
                  <a:cubicBezTo>
                    <a:pt x="45" y="2873"/>
                    <a:pt x="143" y="2793"/>
                    <a:pt x="205" y="2793"/>
                  </a:cubicBezTo>
                  <a:cubicBezTo>
                    <a:pt x="286" y="2793"/>
                    <a:pt x="339" y="2846"/>
                    <a:pt x="339" y="2846"/>
                  </a:cubicBezTo>
                  <a:lnTo>
                    <a:pt x="419" y="2846"/>
                  </a:lnTo>
                  <a:cubicBezTo>
                    <a:pt x="419" y="2579"/>
                    <a:pt x="196" y="2436"/>
                    <a:pt x="196" y="2436"/>
                  </a:cubicBezTo>
                  <a:cubicBezTo>
                    <a:pt x="196" y="2436"/>
                    <a:pt x="27" y="2338"/>
                    <a:pt x="27" y="2150"/>
                  </a:cubicBezTo>
                  <a:cubicBezTo>
                    <a:pt x="27" y="1972"/>
                    <a:pt x="143" y="1927"/>
                    <a:pt x="143" y="1927"/>
                  </a:cubicBezTo>
                  <a:lnTo>
                    <a:pt x="268" y="1927"/>
                  </a:lnTo>
                  <a:lnTo>
                    <a:pt x="268" y="1838"/>
                  </a:lnTo>
                  <a:lnTo>
                    <a:pt x="375" y="1838"/>
                  </a:lnTo>
                  <a:lnTo>
                    <a:pt x="446" y="1767"/>
                  </a:lnTo>
                  <a:lnTo>
                    <a:pt x="330" y="1651"/>
                  </a:lnTo>
                  <a:lnTo>
                    <a:pt x="179" y="1651"/>
                  </a:lnTo>
                  <a:lnTo>
                    <a:pt x="179" y="1357"/>
                  </a:lnTo>
                  <a:cubicBezTo>
                    <a:pt x="179" y="1357"/>
                    <a:pt x="54" y="1312"/>
                    <a:pt x="9" y="1214"/>
                  </a:cubicBezTo>
                  <a:lnTo>
                    <a:pt x="9" y="1026"/>
                  </a:lnTo>
                  <a:cubicBezTo>
                    <a:pt x="36" y="982"/>
                    <a:pt x="72" y="964"/>
                    <a:pt x="72" y="964"/>
                  </a:cubicBezTo>
                  <a:lnTo>
                    <a:pt x="72" y="893"/>
                  </a:lnTo>
                  <a:cubicBezTo>
                    <a:pt x="0" y="857"/>
                    <a:pt x="27" y="768"/>
                    <a:pt x="27" y="768"/>
                  </a:cubicBezTo>
                  <a:cubicBezTo>
                    <a:pt x="89" y="598"/>
                    <a:pt x="321" y="589"/>
                    <a:pt x="446" y="634"/>
                  </a:cubicBezTo>
                  <a:cubicBezTo>
                    <a:pt x="580" y="670"/>
                    <a:pt x="625" y="554"/>
                    <a:pt x="535" y="500"/>
                  </a:cubicBezTo>
                  <a:cubicBezTo>
                    <a:pt x="455" y="456"/>
                    <a:pt x="419" y="348"/>
                    <a:pt x="473" y="259"/>
                  </a:cubicBezTo>
                  <a:cubicBezTo>
                    <a:pt x="526" y="170"/>
                    <a:pt x="687" y="179"/>
                    <a:pt x="750" y="241"/>
                  </a:cubicBezTo>
                  <a:cubicBezTo>
                    <a:pt x="750" y="72"/>
                    <a:pt x="857" y="18"/>
                    <a:pt x="964"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5"/>
            <p:cNvSpPr/>
            <p:nvPr/>
          </p:nvSpPr>
          <p:spPr>
            <a:xfrm>
              <a:off x="-3392551" y="4565021"/>
              <a:ext cx="635670" cy="29364"/>
            </a:xfrm>
            <a:custGeom>
              <a:avLst/>
              <a:gdLst/>
              <a:ahLst/>
              <a:cxnLst/>
              <a:rect l="l" t="t" r="r" b="b"/>
              <a:pathLst>
                <a:path w="3507" h="162" extrusionOk="0">
                  <a:moveTo>
                    <a:pt x="3506" y="1"/>
                  </a:moveTo>
                  <a:lnTo>
                    <a:pt x="0" y="1"/>
                  </a:lnTo>
                  <a:lnTo>
                    <a:pt x="0" y="161"/>
                  </a:lnTo>
                  <a:lnTo>
                    <a:pt x="3506"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5"/>
            <p:cNvSpPr/>
            <p:nvPr/>
          </p:nvSpPr>
          <p:spPr>
            <a:xfrm>
              <a:off x="-3824313" y="3258506"/>
              <a:ext cx="428674" cy="17945"/>
            </a:xfrm>
            <a:custGeom>
              <a:avLst/>
              <a:gdLst/>
              <a:ahLst/>
              <a:cxnLst/>
              <a:rect l="l" t="t" r="r" b="b"/>
              <a:pathLst>
                <a:path w="2365" h="99" extrusionOk="0">
                  <a:moveTo>
                    <a:pt x="0" y="98"/>
                  </a:moveTo>
                  <a:lnTo>
                    <a:pt x="2364" y="98"/>
                  </a:lnTo>
                  <a:lnTo>
                    <a:pt x="2364"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5"/>
            <p:cNvSpPr/>
            <p:nvPr/>
          </p:nvSpPr>
          <p:spPr>
            <a:xfrm>
              <a:off x="-3814706" y="3276270"/>
              <a:ext cx="419067" cy="19576"/>
            </a:xfrm>
            <a:custGeom>
              <a:avLst/>
              <a:gdLst/>
              <a:ahLst/>
              <a:cxnLst/>
              <a:rect l="l" t="t" r="r" b="b"/>
              <a:pathLst>
                <a:path w="2312" h="108" extrusionOk="0">
                  <a:moveTo>
                    <a:pt x="1" y="108"/>
                  </a:moveTo>
                  <a:lnTo>
                    <a:pt x="2311" y="108"/>
                  </a:lnTo>
                  <a:lnTo>
                    <a:pt x="2311"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5"/>
            <p:cNvSpPr/>
            <p:nvPr/>
          </p:nvSpPr>
          <p:spPr>
            <a:xfrm>
              <a:off x="-3636709" y="3206666"/>
              <a:ext cx="105311" cy="119994"/>
            </a:xfrm>
            <a:custGeom>
              <a:avLst/>
              <a:gdLst/>
              <a:ahLst/>
              <a:cxnLst/>
              <a:rect l="l" t="t" r="r" b="b"/>
              <a:pathLst>
                <a:path w="581" h="662" extrusionOk="0">
                  <a:moveTo>
                    <a:pt x="0" y="661"/>
                  </a:moveTo>
                  <a:lnTo>
                    <a:pt x="580" y="661"/>
                  </a:lnTo>
                  <a:lnTo>
                    <a:pt x="580" y="1"/>
                  </a:lnTo>
                  <a:lnTo>
                    <a:pt x="0" y="1"/>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5"/>
            <p:cNvSpPr/>
            <p:nvPr/>
          </p:nvSpPr>
          <p:spPr>
            <a:xfrm>
              <a:off x="-3636709" y="3206666"/>
              <a:ext cx="105311" cy="26101"/>
            </a:xfrm>
            <a:custGeom>
              <a:avLst/>
              <a:gdLst/>
              <a:ahLst/>
              <a:cxnLst/>
              <a:rect l="l" t="t" r="r" b="b"/>
              <a:pathLst>
                <a:path w="581" h="144" extrusionOk="0">
                  <a:moveTo>
                    <a:pt x="580" y="144"/>
                  </a:moveTo>
                  <a:lnTo>
                    <a:pt x="0" y="144"/>
                  </a:lnTo>
                  <a:lnTo>
                    <a:pt x="0" y="1"/>
                  </a:lnTo>
                  <a:lnTo>
                    <a:pt x="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5"/>
            <p:cNvSpPr/>
            <p:nvPr/>
          </p:nvSpPr>
          <p:spPr>
            <a:xfrm>
              <a:off x="-3583418" y="2359462"/>
              <a:ext cx="191045" cy="2412752"/>
            </a:xfrm>
            <a:custGeom>
              <a:avLst/>
              <a:gdLst/>
              <a:ahLst/>
              <a:cxnLst/>
              <a:rect l="l" t="t" r="r" b="b"/>
              <a:pathLst>
                <a:path w="1054" h="13311" extrusionOk="0">
                  <a:moveTo>
                    <a:pt x="1053" y="0"/>
                  </a:moveTo>
                  <a:lnTo>
                    <a:pt x="1053" y="13310"/>
                  </a:lnTo>
                  <a:lnTo>
                    <a:pt x="1" y="13310"/>
                  </a:lnTo>
                  <a:lnTo>
                    <a:pt x="1" y="1776"/>
                  </a:lnTo>
                  <a:cubicBezTo>
                    <a:pt x="1" y="1776"/>
                    <a:pt x="9" y="1776"/>
                    <a:pt x="9" y="1784"/>
                  </a:cubicBezTo>
                  <a:cubicBezTo>
                    <a:pt x="99" y="1847"/>
                    <a:pt x="420" y="2123"/>
                    <a:pt x="322" y="2373"/>
                  </a:cubicBezTo>
                  <a:cubicBezTo>
                    <a:pt x="571" y="2382"/>
                    <a:pt x="563" y="2596"/>
                    <a:pt x="563" y="2596"/>
                  </a:cubicBezTo>
                  <a:cubicBezTo>
                    <a:pt x="563" y="2596"/>
                    <a:pt x="536" y="2570"/>
                    <a:pt x="491" y="2605"/>
                  </a:cubicBezTo>
                  <a:cubicBezTo>
                    <a:pt x="438" y="2641"/>
                    <a:pt x="420" y="2801"/>
                    <a:pt x="580" y="2801"/>
                  </a:cubicBezTo>
                  <a:cubicBezTo>
                    <a:pt x="741" y="2801"/>
                    <a:pt x="768" y="2686"/>
                    <a:pt x="750" y="2578"/>
                  </a:cubicBezTo>
                  <a:cubicBezTo>
                    <a:pt x="732" y="2471"/>
                    <a:pt x="563" y="2043"/>
                    <a:pt x="563" y="1883"/>
                  </a:cubicBezTo>
                  <a:cubicBezTo>
                    <a:pt x="563" y="1713"/>
                    <a:pt x="661" y="1651"/>
                    <a:pt x="661" y="1651"/>
                  </a:cubicBezTo>
                  <a:lnTo>
                    <a:pt x="661" y="1544"/>
                  </a:lnTo>
                  <a:lnTo>
                    <a:pt x="866" y="1544"/>
                  </a:lnTo>
                  <a:lnTo>
                    <a:pt x="866" y="1472"/>
                  </a:lnTo>
                  <a:lnTo>
                    <a:pt x="1018" y="1472"/>
                  </a:lnTo>
                  <a:lnTo>
                    <a:pt x="1018" y="1401"/>
                  </a:lnTo>
                  <a:lnTo>
                    <a:pt x="830" y="1401"/>
                  </a:lnTo>
                  <a:lnTo>
                    <a:pt x="830" y="1267"/>
                  </a:lnTo>
                  <a:lnTo>
                    <a:pt x="696" y="1267"/>
                  </a:lnTo>
                  <a:lnTo>
                    <a:pt x="696" y="946"/>
                  </a:lnTo>
                  <a:lnTo>
                    <a:pt x="571" y="946"/>
                  </a:lnTo>
                  <a:lnTo>
                    <a:pt x="571" y="794"/>
                  </a:lnTo>
                  <a:lnTo>
                    <a:pt x="429" y="794"/>
                  </a:lnTo>
                  <a:lnTo>
                    <a:pt x="429" y="428"/>
                  </a:lnTo>
                  <a:lnTo>
                    <a:pt x="268" y="428"/>
                  </a:lnTo>
                  <a:lnTo>
                    <a:pt x="268" y="232"/>
                  </a:lnTo>
                  <a:lnTo>
                    <a:pt x="90" y="232"/>
                  </a:lnTo>
                  <a:close/>
                </a:path>
              </a:pathLst>
            </a:custGeom>
            <a:gradFill>
              <a:gsLst>
                <a:gs pos="0">
                  <a:srgbClr val="FFFFFF">
                    <a:alpha val="0"/>
                  </a:srgbClr>
                </a:gs>
                <a:gs pos="100000">
                  <a:srgbClr val="001C38">
                    <a:alpha val="28235"/>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5"/>
            <p:cNvSpPr/>
            <p:nvPr/>
          </p:nvSpPr>
          <p:spPr>
            <a:xfrm>
              <a:off x="-5362125" y="3782345"/>
              <a:ext cx="1229107" cy="84286"/>
            </a:xfrm>
            <a:custGeom>
              <a:avLst/>
              <a:gdLst/>
              <a:ahLst/>
              <a:cxnLst/>
              <a:rect l="l" t="t" r="r" b="b"/>
              <a:pathLst>
                <a:path w="6781" h="465" extrusionOk="0">
                  <a:moveTo>
                    <a:pt x="0" y="465"/>
                  </a:moveTo>
                  <a:lnTo>
                    <a:pt x="6780" y="465"/>
                  </a:lnTo>
                  <a:lnTo>
                    <a:pt x="6780"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5"/>
            <p:cNvSpPr/>
            <p:nvPr/>
          </p:nvSpPr>
          <p:spPr>
            <a:xfrm>
              <a:off x="-5362125" y="3782345"/>
              <a:ext cx="1229107" cy="19576"/>
            </a:xfrm>
            <a:custGeom>
              <a:avLst/>
              <a:gdLst/>
              <a:ahLst/>
              <a:cxnLst/>
              <a:rect l="l" t="t" r="r" b="b"/>
              <a:pathLst>
                <a:path w="6781" h="108" extrusionOk="0">
                  <a:moveTo>
                    <a:pt x="6780" y="108"/>
                  </a:moveTo>
                  <a:lnTo>
                    <a:pt x="0" y="108"/>
                  </a:lnTo>
                  <a:lnTo>
                    <a:pt x="0" y="1"/>
                  </a:lnTo>
                  <a:lnTo>
                    <a:pt x="67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5"/>
            <p:cNvSpPr/>
            <p:nvPr/>
          </p:nvSpPr>
          <p:spPr>
            <a:xfrm>
              <a:off x="-5324967" y="3866449"/>
              <a:ext cx="1191949" cy="81023"/>
            </a:xfrm>
            <a:custGeom>
              <a:avLst/>
              <a:gdLst/>
              <a:ahLst/>
              <a:cxnLst/>
              <a:rect l="l" t="t" r="r" b="b"/>
              <a:pathLst>
                <a:path w="6576" h="447" extrusionOk="0">
                  <a:moveTo>
                    <a:pt x="6575" y="447"/>
                  </a:moveTo>
                  <a:lnTo>
                    <a:pt x="1" y="447"/>
                  </a:lnTo>
                  <a:lnTo>
                    <a:pt x="1" y="1"/>
                  </a:lnTo>
                  <a:lnTo>
                    <a:pt x="6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5"/>
            <p:cNvSpPr/>
            <p:nvPr/>
          </p:nvSpPr>
          <p:spPr>
            <a:xfrm>
              <a:off x="-3413577" y="4527863"/>
              <a:ext cx="659959" cy="37340"/>
            </a:xfrm>
            <a:custGeom>
              <a:avLst/>
              <a:gdLst/>
              <a:ahLst/>
              <a:cxnLst/>
              <a:rect l="l" t="t" r="r" b="b"/>
              <a:pathLst>
                <a:path w="3641" h="206" extrusionOk="0">
                  <a:moveTo>
                    <a:pt x="0" y="206"/>
                  </a:moveTo>
                  <a:lnTo>
                    <a:pt x="3640" y="206"/>
                  </a:lnTo>
                  <a:lnTo>
                    <a:pt x="3640"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5"/>
            <p:cNvSpPr/>
            <p:nvPr/>
          </p:nvSpPr>
          <p:spPr>
            <a:xfrm>
              <a:off x="-3413577" y="4514812"/>
              <a:ext cx="669565" cy="27733"/>
            </a:xfrm>
            <a:custGeom>
              <a:avLst/>
              <a:gdLst/>
              <a:ahLst/>
              <a:cxnLst/>
              <a:rect l="l" t="t" r="r" b="b"/>
              <a:pathLst>
                <a:path w="3694" h="153" extrusionOk="0">
                  <a:moveTo>
                    <a:pt x="0" y="153"/>
                  </a:moveTo>
                  <a:lnTo>
                    <a:pt x="3694" y="153"/>
                  </a:lnTo>
                  <a:lnTo>
                    <a:pt x="3694"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5"/>
            <p:cNvSpPr/>
            <p:nvPr/>
          </p:nvSpPr>
          <p:spPr>
            <a:xfrm>
              <a:off x="-3413577" y="4514812"/>
              <a:ext cx="669565" cy="5075"/>
            </a:xfrm>
            <a:custGeom>
              <a:avLst/>
              <a:gdLst/>
              <a:ahLst/>
              <a:cxnLst/>
              <a:rect l="l" t="t" r="r" b="b"/>
              <a:pathLst>
                <a:path w="3694" h="28" extrusionOk="0">
                  <a:moveTo>
                    <a:pt x="3694" y="28"/>
                  </a:moveTo>
                  <a:lnTo>
                    <a:pt x="0" y="28"/>
                  </a:lnTo>
                  <a:lnTo>
                    <a:pt x="0" y="1"/>
                  </a:lnTo>
                  <a:lnTo>
                    <a:pt x="3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5"/>
            <p:cNvSpPr/>
            <p:nvPr/>
          </p:nvSpPr>
          <p:spPr>
            <a:xfrm>
              <a:off x="-3392551" y="2500468"/>
              <a:ext cx="635670" cy="53472"/>
            </a:xfrm>
            <a:custGeom>
              <a:avLst/>
              <a:gdLst/>
              <a:ahLst/>
              <a:cxnLst/>
              <a:rect l="l" t="t" r="r" b="b"/>
              <a:pathLst>
                <a:path w="3507" h="295" extrusionOk="0">
                  <a:moveTo>
                    <a:pt x="3506" y="0"/>
                  </a:moveTo>
                  <a:lnTo>
                    <a:pt x="0" y="0"/>
                  </a:lnTo>
                  <a:lnTo>
                    <a:pt x="0" y="295"/>
                  </a:lnTo>
                  <a:lnTo>
                    <a:pt x="3506" y="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5"/>
            <p:cNvSpPr/>
            <p:nvPr/>
          </p:nvSpPr>
          <p:spPr>
            <a:xfrm>
              <a:off x="-3392550" y="2375430"/>
              <a:ext cx="635679" cy="55275"/>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5"/>
            <p:cNvSpPr/>
            <p:nvPr/>
          </p:nvSpPr>
          <p:spPr>
            <a:xfrm>
              <a:off x="-3407233" y="4139788"/>
              <a:ext cx="656696" cy="56734"/>
            </a:xfrm>
            <a:custGeom>
              <a:avLst/>
              <a:gdLst/>
              <a:ahLst/>
              <a:cxnLst/>
              <a:rect l="l" t="t" r="r" b="b"/>
              <a:pathLst>
                <a:path w="3623" h="313" extrusionOk="0">
                  <a:moveTo>
                    <a:pt x="1" y="313"/>
                  </a:moveTo>
                  <a:lnTo>
                    <a:pt x="3623" y="313"/>
                  </a:lnTo>
                  <a:lnTo>
                    <a:pt x="3623"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5"/>
            <p:cNvSpPr/>
            <p:nvPr/>
          </p:nvSpPr>
          <p:spPr>
            <a:xfrm>
              <a:off x="-3407233" y="4139788"/>
              <a:ext cx="656696" cy="11419"/>
            </a:xfrm>
            <a:custGeom>
              <a:avLst/>
              <a:gdLst/>
              <a:ahLst/>
              <a:cxnLst/>
              <a:rect l="l" t="t" r="r" b="b"/>
              <a:pathLst>
                <a:path w="3623" h="63" extrusionOk="0">
                  <a:moveTo>
                    <a:pt x="3623" y="63"/>
                  </a:moveTo>
                  <a:lnTo>
                    <a:pt x="1" y="63"/>
                  </a:lnTo>
                  <a:lnTo>
                    <a:pt x="1" y="0"/>
                  </a:lnTo>
                  <a:lnTo>
                    <a:pt x="36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5"/>
            <p:cNvSpPr/>
            <p:nvPr/>
          </p:nvSpPr>
          <p:spPr>
            <a:xfrm>
              <a:off x="-4133181" y="4550520"/>
              <a:ext cx="325176" cy="29183"/>
            </a:xfrm>
            <a:custGeom>
              <a:avLst/>
              <a:gdLst/>
              <a:ahLst/>
              <a:cxnLst/>
              <a:rect l="l" t="t" r="r" b="b"/>
              <a:pathLst>
                <a:path w="1794" h="161" extrusionOk="0">
                  <a:moveTo>
                    <a:pt x="1794" y="0"/>
                  </a:moveTo>
                  <a:lnTo>
                    <a:pt x="0" y="0"/>
                  </a:lnTo>
                  <a:lnTo>
                    <a:pt x="0" y="161"/>
                  </a:lnTo>
                  <a:lnTo>
                    <a:pt x="1794"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5"/>
            <p:cNvSpPr/>
            <p:nvPr/>
          </p:nvSpPr>
          <p:spPr>
            <a:xfrm>
              <a:off x="-4147681" y="4495418"/>
              <a:ext cx="339677" cy="55284"/>
            </a:xfrm>
            <a:custGeom>
              <a:avLst/>
              <a:gdLst/>
              <a:ahLst/>
              <a:cxnLst/>
              <a:rect l="l" t="t" r="r" b="b"/>
              <a:pathLst>
                <a:path w="1874" h="305" extrusionOk="0">
                  <a:moveTo>
                    <a:pt x="0" y="304"/>
                  </a:moveTo>
                  <a:lnTo>
                    <a:pt x="1874" y="304"/>
                  </a:lnTo>
                  <a:lnTo>
                    <a:pt x="1874"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5"/>
            <p:cNvSpPr/>
            <p:nvPr/>
          </p:nvSpPr>
          <p:spPr>
            <a:xfrm>
              <a:off x="-4147681" y="4495418"/>
              <a:ext cx="339677" cy="13232"/>
            </a:xfrm>
            <a:custGeom>
              <a:avLst/>
              <a:gdLst/>
              <a:ahLst/>
              <a:cxnLst/>
              <a:rect l="l" t="t" r="r" b="b"/>
              <a:pathLst>
                <a:path w="1874" h="73" extrusionOk="0">
                  <a:moveTo>
                    <a:pt x="1874" y="72"/>
                  </a:moveTo>
                  <a:lnTo>
                    <a:pt x="0" y="72"/>
                  </a:lnTo>
                  <a:lnTo>
                    <a:pt x="0" y="1"/>
                  </a:lnTo>
                  <a:lnTo>
                    <a:pt x="18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5"/>
            <p:cNvSpPr/>
            <p:nvPr/>
          </p:nvSpPr>
          <p:spPr>
            <a:xfrm>
              <a:off x="-3124105" y="1743363"/>
              <a:ext cx="105129" cy="121444"/>
            </a:xfrm>
            <a:custGeom>
              <a:avLst/>
              <a:gdLst/>
              <a:ahLst/>
              <a:cxnLst/>
              <a:rect l="l" t="t" r="r" b="b"/>
              <a:pathLst>
                <a:path w="580" h="670" extrusionOk="0">
                  <a:moveTo>
                    <a:pt x="0" y="669"/>
                  </a:moveTo>
                  <a:lnTo>
                    <a:pt x="580" y="669"/>
                  </a:lnTo>
                  <a:lnTo>
                    <a:pt x="580" y="0"/>
                  </a:ln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5"/>
            <p:cNvSpPr/>
            <p:nvPr/>
          </p:nvSpPr>
          <p:spPr>
            <a:xfrm>
              <a:off x="-3124105" y="1743363"/>
              <a:ext cx="105129" cy="27733"/>
            </a:xfrm>
            <a:custGeom>
              <a:avLst/>
              <a:gdLst/>
              <a:ahLst/>
              <a:cxnLst/>
              <a:rect l="l" t="t" r="r" b="b"/>
              <a:pathLst>
                <a:path w="580" h="153" extrusionOk="0">
                  <a:moveTo>
                    <a:pt x="580" y="152"/>
                  </a:moveTo>
                  <a:lnTo>
                    <a:pt x="0" y="152"/>
                  </a:lnTo>
                  <a:lnTo>
                    <a:pt x="0" y="0"/>
                  </a:lnTo>
                  <a:lnTo>
                    <a:pt x="5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5"/>
            <p:cNvSpPr/>
            <p:nvPr/>
          </p:nvSpPr>
          <p:spPr>
            <a:xfrm>
              <a:off x="-2871972" y="2574435"/>
              <a:ext cx="123074" cy="77761"/>
            </a:xfrm>
            <a:custGeom>
              <a:avLst/>
              <a:gdLst/>
              <a:ahLst/>
              <a:cxnLst/>
              <a:rect l="l" t="t" r="r" b="b"/>
              <a:pathLst>
                <a:path w="679" h="429" extrusionOk="0">
                  <a:moveTo>
                    <a:pt x="215" y="1"/>
                  </a:moveTo>
                  <a:cubicBezTo>
                    <a:pt x="99" y="1"/>
                    <a:pt x="1" y="90"/>
                    <a:pt x="1" y="215"/>
                  </a:cubicBezTo>
                  <a:lnTo>
                    <a:pt x="1" y="215"/>
                  </a:lnTo>
                  <a:cubicBezTo>
                    <a:pt x="1" y="331"/>
                    <a:pt x="99" y="429"/>
                    <a:pt x="215" y="429"/>
                  </a:cubicBezTo>
                  <a:lnTo>
                    <a:pt x="215" y="429"/>
                  </a:lnTo>
                  <a:lnTo>
                    <a:pt x="465" y="429"/>
                  </a:lnTo>
                  <a:cubicBezTo>
                    <a:pt x="581" y="429"/>
                    <a:pt x="679" y="331"/>
                    <a:pt x="679" y="215"/>
                  </a:cubicBezTo>
                  <a:lnTo>
                    <a:pt x="679" y="215"/>
                  </a:lnTo>
                  <a:cubicBezTo>
                    <a:pt x="679" y="90"/>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5"/>
            <p:cNvSpPr/>
            <p:nvPr/>
          </p:nvSpPr>
          <p:spPr>
            <a:xfrm>
              <a:off x="-2871972" y="2660170"/>
              <a:ext cx="123074" cy="77761"/>
            </a:xfrm>
            <a:custGeom>
              <a:avLst/>
              <a:gdLst/>
              <a:ahLst/>
              <a:cxnLst/>
              <a:rect l="l" t="t" r="r" b="b"/>
              <a:pathLst>
                <a:path w="679" h="429" extrusionOk="0">
                  <a:moveTo>
                    <a:pt x="215" y="1"/>
                  </a:moveTo>
                  <a:cubicBezTo>
                    <a:pt x="99" y="1"/>
                    <a:pt x="1" y="99"/>
                    <a:pt x="1" y="215"/>
                  </a:cubicBezTo>
                  <a:lnTo>
                    <a:pt x="1" y="215"/>
                  </a:lnTo>
                  <a:cubicBezTo>
                    <a:pt x="1" y="340"/>
                    <a:pt x="99" y="429"/>
                    <a:pt x="215" y="429"/>
                  </a:cubicBezTo>
                  <a:lnTo>
                    <a:pt x="215" y="429"/>
                  </a:lnTo>
                  <a:lnTo>
                    <a:pt x="465" y="429"/>
                  </a:lnTo>
                  <a:cubicBezTo>
                    <a:pt x="581" y="429"/>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5"/>
            <p:cNvSpPr/>
            <p:nvPr/>
          </p:nvSpPr>
          <p:spPr>
            <a:xfrm>
              <a:off x="-2871972" y="2179939"/>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5"/>
            <p:cNvSpPr/>
            <p:nvPr/>
          </p:nvSpPr>
          <p:spPr>
            <a:xfrm>
              <a:off x="-2871972" y="2092572"/>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5"/>
            <p:cNvSpPr/>
            <p:nvPr/>
          </p:nvSpPr>
          <p:spPr>
            <a:xfrm>
              <a:off x="-2871972" y="2005206"/>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5"/>
            <p:cNvSpPr/>
            <p:nvPr/>
          </p:nvSpPr>
          <p:spPr>
            <a:xfrm>
              <a:off x="-2871972" y="1918020"/>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56" y="437"/>
                  </a:lnTo>
                  <a:cubicBezTo>
                    <a:pt x="581" y="437"/>
                    <a:pt x="679" y="339"/>
                    <a:pt x="679" y="214"/>
                  </a:cubicBezTo>
                  <a:lnTo>
                    <a:pt x="679" y="214"/>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5"/>
            <p:cNvSpPr/>
            <p:nvPr/>
          </p:nvSpPr>
          <p:spPr>
            <a:xfrm>
              <a:off x="-2871972" y="2268756"/>
              <a:ext cx="123074" cy="77942"/>
            </a:xfrm>
            <a:custGeom>
              <a:avLst/>
              <a:gdLst/>
              <a:ahLst/>
              <a:cxnLst/>
              <a:rect l="l" t="t" r="r" b="b"/>
              <a:pathLst>
                <a:path w="679" h="430" extrusionOk="0">
                  <a:moveTo>
                    <a:pt x="215" y="1"/>
                  </a:moveTo>
                  <a:cubicBezTo>
                    <a:pt x="99" y="1"/>
                    <a:pt x="1" y="90"/>
                    <a:pt x="1" y="215"/>
                  </a:cubicBezTo>
                  <a:lnTo>
                    <a:pt x="1" y="215"/>
                  </a:lnTo>
                  <a:cubicBezTo>
                    <a:pt x="1" y="331"/>
                    <a:pt x="99" y="429"/>
                    <a:pt x="215" y="429"/>
                  </a:cubicBezTo>
                  <a:lnTo>
                    <a:pt x="215" y="429"/>
                  </a:lnTo>
                  <a:lnTo>
                    <a:pt x="456" y="429"/>
                  </a:lnTo>
                  <a:cubicBezTo>
                    <a:pt x="581" y="429"/>
                    <a:pt x="679" y="331"/>
                    <a:pt x="679" y="215"/>
                  </a:cubicBezTo>
                  <a:lnTo>
                    <a:pt x="679" y="215"/>
                  </a:lnTo>
                  <a:cubicBezTo>
                    <a:pt x="679" y="90"/>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5"/>
            <p:cNvSpPr/>
            <p:nvPr/>
          </p:nvSpPr>
          <p:spPr>
            <a:xfrm>
              <a:off x="-2871972" y="1550865"/>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5"/>
            <p:cNvSpPr/>
            <p:nvPr/>
          </p:nvSpPr>
          <p:spPr>
            <a:xfrm>
              <a:off x="-2871972" y="1463680"/>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5"/>
            <p:cNvSpPr/>
            <p:nvPr/>
          </p:nvSpPr>
          <p:spPr>
            <a:xfrm>
              <a:off x="-2871972" y="1376313"/>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56" y="437"/>
                  </a:lnTo>
                  <a:cubicBezTo>
                    <a:pt x="581" y="437"/>
                    <a:pt x="679" y="339"/>
                    <a:pt x="679" y="214"/>
                  </a:cubicBezTo>
                  <a:lnTo>
                    <a:pt x="679" y="214"/>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5"/>
            <p:cNvSpPr/>
            <p:nvPr/>
          </p:nvSpPr>
          <p:spPr>
            <a:xfrm>
              <a:off x="-2871972" y="1288946"/>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5"/>
            <p:cNvSpPr/>
            <p:nvPr/>
          </p:nvSpPr>
          <p:spPr>
            <a:xfrm>
              <a:off x="-2871972" y="1201579"/>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56" y="429"/>
                  </a:lnTo>
                  <a:cubicBezTo>
                    <a:pt x="581" y="429"/>
                    <a:pt x="679" y="331"/>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5"/>
            <p:cNvSpPr/>
            <p:nvPr/>
          </p:nvSpPr>
          <p:spPr>
            <a:xfrm>
              <a:off x="-2871972" y="1112763"/>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5"/>
            <p:cNvSpPr/>
            <p:nvPr/>
          </p:nvSpPr>
          <p:spPr>
            <a:xfrm>
              <a:off x="-2871972" y="1025396"/>
              <a:ext cx="123074" cy="79392"/>
            </a:xfrm>
            <a:custGeom>
              <a:avLst/>
              <a:gdLst/>
              <a:ahLst/>
              <a:cxnLst/>
              <a:rect l="l" t="t" r="r" b="b"/>
              <a:pathLst>
                <a:path w="679" h="438" extrusionOk="0">
                  <a:moveTo>
                    <a:pt x="215" y="0"/>
                  </a:moveTo>
                  <a:cubicBezTo>
                    <a:pt x="99" y="0"/>
                    <a:pt x="1" y="99"/>
                    <a:pt x="1" y="215"/>
                  </a:cubicBezTo>
                  <a:lnTo>
                    <a:pt x="1" y="215"/>
                  </a:lnTo>
                  <a:lnTo>
                    <a:pt x="1" y="215"/>
                  </a:lnTo>
                  <a:cubicBezTo>
                    <a:pt x="1" y="339"/>
                    <a:pt x="99" y="438"/>
                    <a:pt x="215" y="438"/>
                  </a:cubicBezTo>
                  <a:lnTo>
                    <a:pt x="215" y="438"/>
                  </a:lnTo>
                  <a:lnTo>
                    <a:pt x="456" y="438"/>
                  </a:lnTo>
                  <a:cubicBezTo>
                    <a:pt x="581" y="438"/>
                    <a:pt x="679" y="339"/>
                    <a:pt x="679" y="215"/>
                  </a:cubicBezTo>
                  <a:lnTo>
                    <a:pt x="679" y="215"/>
                  </a:lnTo>
                  <a:cubicBezTo>
                    <a:pt x="679" y="99"/>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5"/>
            <p:cNvSpPr/>
            <p:nvPr/>
          </p:nvSpPr>
          <p:spPr>
            <a:xfrm>
              <a:off x="-2871972" y="938029"/>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5"/>
            <p:cNvSpPr/>
            <p:nvPr/>
          </p:nvSpPr>
          <p:spPr>
            <a:xfrm>
              <a:off x="-2871972" y="849212"/>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5"/>
            <p:cNvSpPr/>
            <p:nvPr/>
          </p:nvSpPr>
          <p:spPr>
            <a:xfrm>
              <a:off x="-2871972" y="761845"/>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5"/>
            <p:cNvSpPr/>
            <p:nvPr/>
          </p:nvSpPr>
          <p:spPr>
            <a:xfrm>
              <a:off x="-2871972" y="674478"/>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5"/>
            <p:cNvSpPr/>
            <p:nvPr/>
          </p:nvSpPr>
          <p:spPr>
            <a:xfrm>
              <a:off x="-2871972" y="585480"/>
              <a:ext cx="123074" cy="79573"/>
            </a:xfrm>
            <a:custGeom>
              <a:avLst/>
              <a:gdLst/>
              <a:ahLst/>
              <a:cxnLst/>
              <a:rect l="l" t="t" r="r" b="b"/>
              <a:pathLst>
                <a:path w="679" h="439"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5"/>
            <p:cNvSpPr/>
            <p:nvPr/>
          </p:nvSpPr>
          <p:spPr>
            <a:xfrm>
              <a:off x="-2871972" y="498295"/>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5"/>
            <p:cNvSpPr/>
            <p:nvPr/>
          </p:nvSpPr>
          <p:spPr>
            <a:xfrm>
              <a:off x="-2871972" y="410928"/>
              <a:ext cx="123074" cy="79392"/>
            </a:xfrm>
            <a:custGeom>
              <a:avLst/>
              <a:gdLst/>
              <a:ahLst/>
              <a:cxnLst/>
              <a:rect l="l" t="t" r="r" b="b"/>
              <a:pathLst>
                <a:path w="679" h="438" extrusionOk="0">
                  <a:moveTo>
                    <a:pt x="215" y="0"/>
                  </a:moveTo>
                  <a:cubicBezTo>
                    <a:pt x="99" y="0"/>
                    <a:pt x="1" y="99"/>
                    <a:pt x="1" y="215"/>
                  </a:cubicBezTo>
                  <a:lnTo>
                    <a:pt x="1" y="215"/>
                  </a:lnTo>
                  <a:cubicBezTo>
                    <a:pt x="1" y="339"/>
                    <a:pt x="99" y="438"/>
                    <a:pt x="215" y="438"/>
                  </a:cubicBezTo>
                  <a:lnTo>
                    <a:pt x="215" y="438"/>
                  </a:lnTo>
                  <a:lnTo>
                    <a:pt x="456" y="438"/>
                  </a:lnTo>
                  <a:cubicBezTo>
                    <a:pt x="581" y="438"/>
                    <a:pt x="679" y="339"/>
                    <a:pt x="679" y="215"/>
                  </a:cubicBezTo>
                  <a:lnTo>
                    <a:pt x="679" y="215"/>
                  </a:lnTo>
                  <a:cubicBezTo>
                    <a:pt x="679" y="99"/>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5"/>
            <p:cNvSpPr/>
            <p:nvPr/>
          </p:nvSpPr>
          <p:spPr>
            <a:xfrm>
              <a:off x="-2871972" y="1638232"/>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5"/>
            <p:cNvSpPr/>
            <p:nvPr/>
          </p:nvSpPr>
          <p:spPr>
            <a:xfrm>
              <a:off x="-2871972" y="2747537"/>
              <a:ext cx="123074" cy="77761"/>
            </a:xfrm>
            <a:custGeom>
              <a:avLst/>
              <a:gdLst/>
              <a:ahLst/>
              <a:cxnLst/>
              <a:rect l="l" t="t" r="r" b="b"/>
              <a:pathLst>
                <a:path w="679" h="429" extrusionOk="0">
                  <a:moveTo>
                    <a:pt x="215" y="0"/>
                  </a:moveTo>
                  <a:cubicBezTo>
                    <a:pt x="99" y="0"/>
                    <a:pt x="1" y="98"/>
                    <a:pt x="1" y="214"/>
                  </a:cubicBezTo>
                  <a:lnTo>
                    <a:pt x="1" y="214"/>
                  </a:lnTo>
                  <a:cubicBezTo>
                    <a:pt x="1" y="330"/>
                    <a:pt x="99" y="429"/>
                    <a:pt x="215" y="429"/>
                  </a:cubicBezTo>
                  <a:lnTo>
                    <a:pt x="215" y="429"/>
                  </a:lnTo>
                  <a:lnTo>
                    <a:pt x="465" y="429"/>
                  </a:lnTo>
                  <a:cubicBezTo>
                    <a:pt x="581" y="429"/>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5"/>
            <p:cNvSpPr/>
            <p:nvPr/>
          </p:nvSpPr>
          <p:spPr>
            <a:xfrm>
              <a:off x="-2871972" y="2833273"/>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65" y="437"/>
                  </a:lnTo>
                  <a:cubicBezTo>
                    <a:pt x="581" y="437"/>
                    <a:pt x="679" y="339"/>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p:nvPr/>
          </p:nvSpPr>
          <p:spPr>
            <a:xfrm>
              <a:off x="-2871972" y="2920458"/>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5"/>
            <p:cNvSpPr/>
            <p:nvPr/>
          </p:nvSpPr>
          <p:spPr>
            <a:xfrm>
              <a:off x="-2871972" y="3006194"/>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65" y="438"/>
                  </a:lnTo>
                  <a:cubicBezTo>
                    <a:pt x="581" y="438"/>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5"/>
            <p:cNvSpPr/>
            <p:nvPr/>
          </p:nvSpPr>
          <p:spPr>
            <a:xfrm>
              <a:off x="-2871972" y="3093561"/>
              <a:ext cx="123074" cy="77761"/>
            </a:xfrm>
            <a:custGeom>
              <a:avLst/>
              <a:gdLst/>
              <a:ahLst/>
              <a:cxnLst/>
              <a:rect l="l" t="t" r="r" b="b"/>
              <a:pathLst>
                <a:path w="679" h="429" extrusionOk="0">
                  <a:moveTo>
                    <a:pt x="215" y="0"/>
                  </a:moveTo>
                  <a:cubicBezTo>
                    <a:pt x="99" y="0"/>
                    <a:pt x="1" y="99"/>
                    <a:pt x="1" y="215"/>
                  </a:cubicBezTo>
                  <a:lnTo>
                    <a:pt x="1" y="215"/>
                  </a:lnTo>
                  <a:cubicBezTo>
                    <a:pt x="1" y="330"/>
                    <a:pt x="99" y="429"/>
                    <a:pt x="215" y="429"/>
                  </a:cubicBezTo>
                  <a:lnTo>
                    <a:pt x="215" y="429"/>
                  </a:lnTo>
                  <a:lnTo>
                    <a:pt x="465" y="429"/>
                  </a:lnTo>
                  <a:cubicBezTo>
                    <a:pt x="581" y="429"/>
                    <a:pt x="679" y="330"/>
                    <a:pt x="679" y="215"/>
                  </a:cubicBezTo>
                  <a:lnTo>
                    <a:pt x="679" y="215"/>
                  </a:lnTo>
                  <a:cubicBezTo>
                    <a:pt x="679" y="99"/>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5"/>
            <p:cNvSpPr/>
            <p:nvPr/>
          </p:nvSpPr>
          <p:spPr>
            <a:xfrm>
              <a:off x="-2871972" y="3179296"/>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65" y="437"/>
                  </a:lnTo>
                  <a:cubicBezTo>
                    <a:pt x="581" y="437"/>
                    <a:pt x="679" y="339"/>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5"/>
            <p:cNvSpPr/>
            <p:nvPr/>
          </p:nvSpPr>
          <p:spPr>
            <a:xfrm>
              <a:off x="-2871972" y="3266482"/>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5"/>
            <p:cNvSpPr/>
            <p:nvPr/>
          </p:nvSpPr>
          <p:spPr>
            <a:xfrm>
              <a:off x="-2871972" y="3352217"/>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65" y="438"/>
                  </a:lnTo>
                  <a:cubicBezTo>
                    <a:pt x="581" y="438"/>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5"/>
            <p:cNvSpPr/>
            <p:nvPr/>
          </p:nvSpPr>
          <p:spPr>
            <a:xfrm>
              <a:off x="-2871972" y="3439584"/>
              <a:ext cx="123074" cy="77761"/>
            </a:xfrm>
            <a:custGeom>
              <a:avLst/>
              <a:gdLst/>
              <a:ahLst/>
              <a:cxnLst/>
              <a:rect l="l" t="t" r="r" b="b"/>
              <a:pathLst>
                <a:path w="679" h="429"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5"/>
            <p:cNvSpPr/>
            <p:nvPr/>
          </p:nvSpPr>
          <p:spPr>
            <a:xfrm>
              <a:off x="-2871972" y="3525320"/>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65" y="437"/>
                  </a:lnTo>
                  <a:cubicBezTo>
                    <a:pt x="581" y="437"/>
                    <a:pt x="679" y="339"/>
                    <a:pt x="679" y="223"/>
                  </a:cubicBezTo>
                  <a:lnTo>
                    <a:pt x="679" y="223"/>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5"/>
            <p:cNvSpPr/>
            <p:nvPr/>
          </p:nvSpPr>
          <p:spPr>
            <a:xfrm>
              <a:off x="-2871972" y="3612686"/>
              <a:ext cx="123074" cy="77761"/>
            </a:xfrm>
            <a:custGeom>
              <a:avLst/>
              <a:gdLst/>
              <a:ahLst/>
              <a:cxnLst/>
              <a:rect l="l" t="t" r="r" b="b"/>
              <a:pathLst>
                <a:path w="679" h="429" extrusionOk="0">
                  <a:moveTo>
                    <a:pt x="215" y="0"/>
                  </a:moveTo>
                  <a:cubicBezTo>
                    <a:pt x="99" y="0"/>
                    <a:pt x="1" y="98"/>
                    <a:pt x="1" y="214"/>
                  </a:cubicBezTo>
                  <a:lnTo>
                    <a:pt x="1" y="214"/>
                  </a:lnTo>
                  <a:cubicBezTo>
                    <a:pt x="1" y="330"/>
                    <a:pt x="99" y="428"/>
                    <a:pt x="215" y="428"/>
                  </a:cubicBezTo>
                  <a:lnTo>
                    <a:pt x="215" y="428"/>
                  </a:lnTo>
                  <a:lnTo>
                    <a:pt x="465" y="428"/>
                  </a:lnTo>
                  <a:cubicBezTo>
                    <a:pt x="581" y="428"/>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5"/>
            <p:cNvSpPr/>
            <p:nvPr/>
          </p:nvSpPr>
          <p:spPr>
            <a:xfrm>
              <a:off x="-2871972" y="3698241"/>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65" y="438"/>
                  </a:lnTo>
                  <a:cubicBezTo>
                    <a:pt x="581" y="438"/>
                    <a:pt x="679" y="340"/>
                    <a:pt x="679" y="224"/>
                  </a:cubicBezTo>
                  <a:lnTo>
                    <a:pt x="679" y="224"/>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5"/>
            <p:cNvSpPr/>
            <p:nvPr/>
          </p:nvSpPr>
          <p:spPr>
            <a:xfrm>
              <a:off x="-2871972" y="3785607"/>
              <a:ext cx="123074" cy="77761"/>
            </a:xfrm>
            <a:custGeom>
              <a:avLst/>
              <a:gdLst/>
              <a:ahLst/>
              <a:cxnLst/>
              <a:rect l="l" t="t" r="r" b="b"/>
              <a:pathLst>
                <a:path w="679" h="429"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5"/>
            <p:cNvSpPr/>
            <p:nvPr/>
          </p:nvSpPr>
          <p:spPr>
            <a:xfrm>
              <a:off x="-2871972" y="3871343"/>
              <a:ext cx="123074" cy="79392"/>
            </a:xfrm>
            <a:custGeom>
              <a:avLst/>
              <a:gdLst/>
              <a:ahLst/>
              <a:cxnLst/>
              <a:rect l="l" t="t" r="r" b="b"/>
              <a:pathLst>
                <a:path w="679" h="438" extrusionOk="0">
                  <a:moveTo>
                    <a:pt x="215" y="0"/>
                  </a:moveTo>
                  <a:cubicBezTo>
                    <a:pt x="99" y="0"/>
                    <a:pt x="1" y="99"/>
                    <a:pt x="1" y="223"/>
                  </a:cubicBezTo>
                  <a:lnTo>
                    <a:pt x="1" y="223"/>
                  </a:lnTo>
                  <a:cubicBezTo>
                    <a:pt x="1" y="339"/>
                    <a:pt x="99" y="438"/>
                    <a:pt x="215" y="438"/>
                  </a:cubicBezTo>
                  <a:lnTo>
                    <a:pt x="215" y="438"/>
                  </a:lnTo>
                  <a:lnTo>
                    <a:pt x="465" y="438"/>
                  </a:lnTo>
                  <a:cubicBezTo>
                    <a:pt x="581" y="438"/>
                    <a:pt x="679" y="339"/>
                    <a:pt x="679" y="223"/>
                  </a:cubicBezTo>
                  <a:lnTo>
                    <a:pt x="679" y="223"/>
                  </a:lnTo>
                  <a:cubicBezTo>
                    <a:pt x="679" y="99"/>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5"/>
            <p:cNvSpPr/>
            <p:nvPr/>
          </p:nvSpPr>
          <p:spPr>
            <a:xfrm>
              <a:off x="-2871972" y="3958710"/>
              <a:ext cx="123074" cy="77761"/>
            </a:xfrm>
            <a:custGeom>
              <a:avLst/>
              <a:gdLst/>
              <a:ahLst/>
              <a:cxnLst/>
              <a:rect l="l" t="t" r="r" b="b"/>
              <a:pathLst>
                <a:path w="679" h="429" extrusionOk="0">
                  <a:moveTo>
                    <a:pt x="215" y="0"/>
                  </a:moveTo>
                  <a:cubicBezTo>
                    <a:pt x="99" y="0"/>
                    <a:pt x="1" y="98"/>
                    <a:pt x="1" y="214"/>
                  </a:cubicBezTo>
                  <a:lnTo>
                    <a:pt x="1" y="214"/>
                  </a:lnTo>
                  <a:cubicBezTo>
                    <a:pt x="1" y="330"/>
                    <a:pt x="99" y="428"/>
                    <a:pt x="215" y="428"/>
                  </a:cubicBezTo>
                  <a:lnTo>
                    <a:pt x="215" y="428"/>
                  </a:lnTo>
                  <a:lnTo>
                    <a:pt x="465" y="428"/>
                  </a:lnTo>
                  <a:cubicBezTo>
                    <a:pt x="581" y="428"/>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5"/>
            <p:cNvSpPr/>
            <p:nvPr/>
          </p:nvSpPr>
          <p:spPr>
            <a:xfrm>
              <a:off x="-2871972" y="4045895"/>
              <a:ext cx="123074" cy="77942"/>
            </a:xfrm>
            <a:custGeom>
              <a:avLst/>
              <a:gdLst/>
              <a:ahLst/>
              <a:cxnLst/>
              <a:rect l="l" t="t" r="r" b="b"/>
              <a:pathLst>
                <a:path w="679" h="430" extrusionOk="0">
                  <a:moveTo>
                    <a:pt x="215" y="1"/>
                  </a:moveTo>
                  <a:cubicBezTo>
                    <a:pt x="99" y="1"/>
                    <a:pt x="1" y="90"/>
                    <a:pt x="1" y="215"/>
                  </a:cubicBezTo>
                  <a:lnTo>
                    <a:pt x="1" y="215"/>
                  </a:lnTo>
                  <a:cubicBezTo>
                    <a:pt x="1" y="331"/>
                    <a:pt x="99" y="429"/>
                    <a:pt x="215" y="429"/>
                  </a:cubicBezTo>
                  <a:lnTo>
                    <a:pt x="215" y="429"/>
                  </a:lnTo>
                  <a:lnTo>
                    <a:pt x="465" y="429"/>
                  </a:lnTo>
                  <a:cubicBezTo>
                    <a:pt x="581" y="429"/>
                    <a:pt x="679" y="331"/>
                    <a:pt x="679" y="215"/>
                  </a:cubicBezTo>
                  <a:lnTo>
                    <a:pt x="679" y="215"/>
                  </a:lnTo>
                  <a:cubicBezTo>
                    <a:pt x="679" y="90"/>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5"/>
            <p:cNvSpPr/>
            <p:nvPr/>
          </p:nvSpPr>
          <p:spPr>
            <a:xfrm>
              <a:off x="-2871972" y="4225523"/>
              <a:ext cx="123074" cy="82655"/>
            </a:xfrm>
            <a:custGeom>
              <a:avLst/>
              <a:gdLst/>
              <a:ahLst/>
              <a:cxnLst/>
              <a:rect l="l" t="t" r="r" b="b"/>
              <a:pathLst>
                <a:path w="679" h="456" extrusionOk="0">
                  <a:moveTo>
                    <a:pt x="233" y="0"/>
                  </a:moveTo>
                  <a:cubicBezTo>
                    <a:pt x="108" y="0"/>
                    <a:pt x="1" y="98"/>
                    <a:pt x="1" y="223"/>
                  </a:cubicBezTo>
                  <a:lnTo>
                    <a:pt x="1" y="223"/>
                  </a:lnTo>
                  <a:cubicBezTo>
                    <a:pt x="1" y="357"/>
                    <a:pt x="108" y="455"/>
                    <a:pt x="233" y="455"/>
                  </a:cubicBezTo>
                  <a:lnTo>
                    <a:pt x="233" y="455"/>
                  </a:lnTo>
                  <a:lnTo>
                    <a:pt x="447" y="455"/>
                  </a:lnTo>
                  <a:cubicBezTo>
                    <a:pt x="572" y="455"/>
                    <a:pt x="679" y="357"/>
                    <a:pt x="679" y="223"/>
                  </a:cubicBezTo>
                  <a:lnTo>
                    <a:pt x="679" y="223"/>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5"/>
            <p:cNvSpPr/>
            <p:nvPr/>
          </p:nvSpPr>
          <p:spPr>
            <a:xfrm>
              <a:off x="-2871972" y="4317603"/>
              <a:ext cx="123074" cy="84286"/>
            </a:xfrm>
            <a:custGeom>
              <a:avLst/>
              <a:gdLst/>
              <a:ahLst/>
              <a:cxnLst/>
              <a:rect l="l" t="t" r="r" b="b"/>
              <a:pathLst>
                <a:path w="679" h="465" extrusionOk="0">
                  <a:moveTo>
                    <a:pt x="233" y="1"/>
                  </a:moveTo>
                  <a:cubicBezTo>
                    <a:pt x="108" y="1"/>
                    <a:pt x="1" y="108"/>
                    <a:pt x="1" y="233"/>
                  </a:cubicBezTo>
                  <a:lnTo>
                    <a:pt x="1" y="233"/>
                  </a:lnTo>
                  <a:cubicBezTo>
                    <a:pt x="1" y="357"/>
                    <a:pt x="108" y="465"/>
                    <a:pt x="233" y="465"/>
                  </a:cubicBezTo>
                  <a:lnTo>
                    <a:pt x="233" y="465"/>
                  </a:lnTo>
                  <a:lnTo>
                    <a:pt x="447" y="465"/>
                  </a:lnTo>
                  <a:cubicBezTo>
                    <a:pt x="572" y="465"/>
                    <a:pt x="679" y="357"/>
                    <a:pt x="679" y="233"/>
                  </a:cubicBezTo>
                  <a:lnTo>
                    <a:pt x="679" y="233"/>
                  </a:lnTo>
                  <a:cubicBezTo>
                    <a:pt x="679" y="108"/>
                    <a:pt x="572" y="1"/>
                    <a:pt x="447" y="1"/>
                  </a:cubicBezTo>
                  <a:lnTo>
                    <a:pt x="447"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5"/>
            <p:cNvSpPr/>
            <p:nvPr/>
          </p:nvSpPr>
          <p:spPr>
            <a:xfrm>
              <a:off x="-2871972" y="4411495"/>
              <a:ext cx="123074" cy="84105"/>
            </a:xfrm>
            <a:custGeom>
              <a:avLst/>
              <a:gdLst/>
              <a:ahLst/>
              <a:cxnLst/>
              <a:rect l="l" t="t" r="r" b="b"/>
              <a:pathLst>
                <a:path w="679" h="464" extrusionOk="0">
                  <a:moveTo>
                    <a:pt x="233" y="0"/>
                  </a:moveTo>
                  <a:cubicBezTo>
                    <a:pt x="108" y="0"/>
                    <a:pt x="1" y="98"/>
                    <a:pt x="1" y="232"/>
                  </a:cubicBezTo>
                  <a:lnTo>
                    <a:pt x="1" y="232"/>
                  </a:lnTo>
                  <a:cubicBezTo>
                    <a:pt x="1" y="357"/>
                    <a:pt x="108" y="464"/>
                    <a:pt x="233" y="464"/>
                  </a:cubicBezTo>
                  <a:lnTo>
                    <a:pt x="233" y="464"/>
                  </a:lnTo>
                  <a:lnTo>
                    <a:pt x="447" y="464"/>
                  </a:lnTo>
                  <a:cubicBezTo>
                    <a:pt x="572" y="464"/>
                    <a:pt x="679" y="357"/>
                    <a:pt x="679" y="232"/>
                  </a:cubicBezTo>
                  <a:lnTo>
                    <a:pt x="679" y="232"/>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5"/>
            <p:cNvSpPr/>
            <p:nvPr/>
          </p:nvSpPr>
          <p:spPr>
            <a:xfrm>
              <a:off x="-2871972" y="4579522"/>
              <a:ext cx="123074" cy="84286"/>
            </a:xfrm>
            <a:custGeom>
              <a:avLst/>
              <a:gdLst/>
              <a:ahLst/>
              <a:cxnLst/>
              <a:rect l="l" t="t" r="r" b="b"/>
              <a:pathLst>
                <a:path w="679" h="465" extrusionOk="0">
                  <a:moveTo>
                    <a:pt x="233" y="1"/>
                  </a:moveTo>
                  <a:cubicBezTo>
                    <a:pt x="108" y="1"/>
                    <a:pt x="1" y="108"/>
                    <a:pt x="1" y="233"/>
                  </a:cubicBezTo>
                  <a:lnTo>
                    <a:pt x="1" y="233"/>
                  </a:lnTo>
                  <a:cubicBezTo>
                    <a:pt x="1" y="358"/>
                    <a:pt x="108" y="465"/>
                    <a:pt x="233" y="465"/>
                  </a:cubicBezTo>
                  <a:lnTo>
                    <a:pt x="233" y="465"/>
                  </a:lnTo>
                  <a:lnTo>
                    <a:pt x="447" y="465"/>
                  </a:lnTo>
                  <a:cubicBezTo>
                    <a:pt x="572" y="465"/>
                    <a:pt x="679" y="358"/>
                    <a:pt x="679" y="233"/>
                  </a:cubicBezTo>
                  <a:lnTo>
                    <a:pt x="679" y="233"/>
                  </a:lnTo>
                  <a:cubicBezTo>
                    <a:pt x="679" y="108"/>
                    <a:pt x="572" y="1"/>
                    <a:pt x="447" y="1"/>
                  </a:cubicBezTo>
                  <a:lnTo>
                    <a:pt x="447"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5"/>
            <p:cNvSpPr/>
            <p:nvPr/>
          </p:nvSpPr>
          <p:spPr>
            <a:xfrm>
              <a:off x="-2871972" y="4673414"/>
              <a:ext cx="123074" cy="84286"/>
            </a:xfrm>
            <a:custGeom>
              <a:avLst/>
              <a:gdLst/>
              <a:ahLst/>
              <a:cxnLst/>
              <a:rect l="l" t="t" r="r" b="b"/>
              <a:pathLst>
                <a:path w="679" h="465" extrusionOk="0">
                  <a:moveTo>
                    <a:pt x="233" y="0"/>
                  </a:moveTo>
                  <a:cubicBezTo>
                    <a:pt x="108" y="0"/>
                    <a:pt x="1" y="98"/>
                    <a:pt x="1" y="232"/>
                  </a:cubicBezTo>
                  <a:lnTo>
                    <a:pt x="1" y="232"/>
                  </a:lnTo>
                  <a:cubicBezTo>
                    <a:pt x="1" y="357"/>
                    <a:pt x="108" y="464"/>
                    <a:pt x="233" y="464"/>
                  </a:cubicBezTo>
                  <a:lnTo>
                    <a:pt x="233" y="464"/>
                  </a:lnTo>
                  <a:lnTo>
                    <a:pt x="447" y="464"/>
                  </a:lnTo>
                  <a:cubicBezTo>
                    <a:pt x="572" y="464"/>
                    <a:pt x="679" y="357"/>
                    <a:pt x="679" y="232"/>
                  </a:cubicBezTo>
                  <a:lnTo>
                    <a:pt x="679" y="232"/>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5"/>
            <p:cNvSpPr/>
            <p:nvPr/>
          </p:nvSpPr>
          <p:spPr>
            <a:xfrm>
              <a:off x="-3392551" y="1864183"/>
              <a:ext cx="635670" cy="22839"/>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5"/>
            <p:cNvSpPr/>
            <p:nvPr/>
          </p:nvSpPr>
          <p:spPr>
            <a:xfrm>
              <a:off x="-3392551" y="4194721"/>
              <a:ext cx="635670" cy="29364"/>
            </a:xfrm>
            <a:custGeom>
              <a:avLst/>
              <a:gdLst/>
              <a:ahLst/>
              <a:cxnLst/>
              <a:rect l="l" t="t" r="r" b="b"/>
              <a:pathLst>
                <a:path w="3507" h="162" extrusionOk="0">
                  <a:moveTo>
                    <a:pt x="3506" y="1"/>
                  </a:moveTo>
                  <a:lnTo>
                    <a:pt x="0" y="1"/>
                  </a:lnTo>
                  <a:lnTo>
                    <a:pt x="0" y="161"/>
                  </a:lnTo>
                  <a:lnTo>
                    <a:pt x="3506"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5"/>
            <p:cNvSpPr/>
            <p:nvPr/>
          </p:nvSpPr>
          <p:spPr>
            <a:xfrm>
              <a:off x="-3392550" y="2461255"/>
              <a:ext cx="635679" cy="55275"/>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35"/>
          <p:cNvGrpSpPr/>
          <p:nvPr/>
        </p:nvGrpSpPr>
        <p:grpSpPr>
          <a:xfrm>
            <a:off x="7972333" y="3962983"/>
            <a:ext cx="1474731" cy="1710034"/>
            <a:chOff x="7972333" y="3962983"/>
            <a:chExt cx="1474731" cy="1710034"/>
          </a:xfrm>
        </p:grpSpPr>
        <p:sp>
          <p:nvSpPr>
            <p:cNvPr id="1324" name="Google Shape;1324;p35"/>
            <p:cNvSpPr/>
            <p:nvPr/>
          </p:nvSpPr>
          <p:spPr>
            <a:xfrm rot="2102019" flipH="1">
              <a:off x="8011560" y="4572097"/>
              <a:ext cx="1284002" cy="388504"/>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5"/>
            <p:cNvSpPr/>
            <p:nvPr/>
          </p:nvSpPr>
          <p:spPr>
            <a:xfrm rot="468423" flipH="1">
              <a:off x="8711609" y="4000926"/>
              <a:ext cx="648765" cy="1320673"/>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5"/>
            <p:cNvSpPr/>
            <p:nvPr/>
          </p:nvSpPr>
          <p:spPr>
            <a:xfrm rot="-1798005" flipH="1">
              <a:off x="8143461" y="4660857"/>
              <a:ext cx="746331" cy="884918"/>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35"/>
          <p:cNvSpPr/>
          <p:nvPr/>
        </p:nvSpPr>
        <p:spPr>
          <a:xfrm>
            <a:off x="3760874" y="2101555"/>
            <a:ext cx="1215205" cy="210833"/>
          </a:xfrm>
          <a:custGeom>
            <a:avLst/>
            <a:gdLst/>
            <a:ahLst/>
            <a:cxnLst/>
            <a:rect l="l" t="t" r="r" b="b"/>
            <a:pathLst>
              <a:path w="6058" h="1051" extrusionOk="0">
                <a:moveTo>
                  <a:pt x="2088" y="1"/>
                </a:moveTo>
                <a:cubicBezTo>
                  <a:pt x="2004" y="1"/>
                  <a:pt x="1919" y="19"/>
                  <a:pt x="1829" y="70"/>
                </a:cubicBezTo>
                <a:cubicBezTo>
                  <a:pt x="1704" y="132"/>
                  <a:pt x="1615" y="266"/>
                  <a:pt x="1473" y="319"/>
                </a:cubicBezTo>
                <a:cubicBezTo>
                  <a:pt x="1312" y="391"/>
                  <a:pt x="1116" y="364"/>
                  <a:pt x="946" y="409"/>
                </a:cubicBezTo>
                <a:cubicBezTo>
                  <a:pt x="848" y="435"/>
                  <a:pt x="750" y="498"/>
                  <a:pt x="652" y="498"/>
                </a:cubicBezTo>
                <a:cubicBezTo>
                  <a:pt x="589" y="498"/>
                  <a:pt x="518" y="444"/>
                  <a:pt x="456" y="444"/>
                </a:cubicBezTo>
                <a:cubicBezTo>
                  <a:pt x="449" y="444"/>
                  <a:pt x="443" y="444"/>
                  <a:pt x="437" y="444"/>
                </a:cubicBezTo>
                <a:cubicBezTo>
                  <a:pt x="264" y="444"/>
                  <a:pt x="201" y="563"/>
                  <a:pt x="72" y="632"/>
                </a:cubicBezTo>
                <a:cubicBezTo>
                  <a:pt x="72" y="730"/>
                  <a:pt x="18" y="783"/>
                  <a:pt x="1" y="846"/>
                </a:cubicBezTo>
                <a:cubicBezTo>
                  <a:pt x="28" y="861"/>
                  <a:pt x="56" y="868"/>
                  <a:pt x="84" y="868"/>
                </a:cubicBezTo>
                <a:cubicBezTo>
                  <a:pt x="184" y="868"/>
                  <a:pt x="287" y="788"/>
                  <a:pt x="384" y="774"/>
                </a:cubicBezTo>
                <a:cubicBezTo>
                  <a:pt x="409" y="771"/>
                  <a:pt x="434" y="769"/>
                  <a:pt x="458" y="769"/>
                </a:cubicBezTo>
                <a:cubicBezTo>
                  <a:pt x="606" y="769"/>
                  <a:pt x="738" y="830"/>
                  <a:pt x="884" y="846"/>
                </a:cubicBezTo>
                <a:cubicBezTo>
                  <a:pt x="919" y="850"/>
                  <a:pt x="953" y="852"/>
                  <a:pt x="986" y="852"/>
                </a:cubicBezTo>
                <a:cubicBezTo>
                  <a:pt x="1085" y="852"/>
                  <a:pt x="1177" y="837"/>
                  <a:pt x="1273" y="837"/>
                </a:cubicBezTo>
                <a:cubicBezTo>
                  <a:pt x="1334" y="837"/>
                  <a:pt x="1397" y="843"/>
                  <a:pt x="1464" y="864"/>
                </a:cubicBezTo>
                <a:cubicBezTo>
                  <a:pt x="1689" y="933"/>
                  <a:pt x="1819" y="1050"/>
                  <a:pt x="2049" y="1050"/>
                </a:cubicBezTo>
                <a:cubicBezTo>
                  <a:pt x="2083" y="1050"/>
                  <a:pt x="2120" y="1048"/>
                  <a:pt x="2159" y="1042"/>
                </a:cubicBezTo>
                <a:cubicBezTo>
                  <a:pt x="2418" y="997"/>
                  <a:pt x="2686" y="864"/>
                  <a:pt x="2944" y="792"/>
                </a:cubicBezTo>
                <a:cubicBezTo>
                  <a:pt x="3052" y="756"/>
                  <a:pt x="3143" y="747"/>
                  <a:pt x="3233" y="747"/>
                </a:cubicBezTo>
                <a:cubicBezTo>
                  <a:pt x="3328" y="747"/>
                  <a:pt x="3421" y="758"/>
                  <a:pt x="3529" y="758"/>
                </a:cubicBezTo>
                <a:cubicBezTo>
                  <a:pt x="3548" y="758"/>
                  <a:pt x="3567" y="757"/>
                  <a:pt x="3587" y="757"/>
                </a:cubicBezTo>
                <a:cubicBezTo>
                  <a:pt x="3779" y="757"/>
                  <a:pt x="3976" y="783"/>
                  <a:pt x="4171" y="783"/>
                </a:cubicBezTo>
                <a:cubicBezTo>
                  <a:pt x="4229" y="783"/>
                  <a:pt x="4287" y="781"/>
                  <a:pt x="4345" y="774"/>
                </a:cubicBezTo>
                <a:cubicBezTo>
                  <a:pt x="4568" y="748"/>
                  <a:pt x="4773" y="641"/>
                  <a:pt x="5005" y="623"/>
                </a:cubicBezTo>
                <a:cubicBezTo>
                  <a:pt x="5112" y="614"/>
                  <a:pt x="5232" y="614"/>
                  <a:pt x="5355" y="614"/>
                </a:cubicBezTo>
                <a:lnTo>
                  <a:pt x="5355" y="614"/>
                </a:lnTo>
                <a:cubicBezTo>
                  <a:pt x="5602" y="614"/>
                  <a:pt x="5862" y="614"/>
                  <a:pt x="6058" y="542"/>
                </a:cubicBezTo>
                <a:cubicBezTo>
                  <a:pt x="5942" y="534"/>
                  <a:pt x="5835" y="507"/>
                  <a:pt x="5719" y="480"/>
                </a:cubicBezTo>
                <a:cubicBezTo>
                  <a:pt x="5620" y="454"/>
                  <a:pt x="5532" y="445"/>
                  <a:pt x="5445" y="445"/>
                </a:cubicBezTo>
                <a:cubicBezTo>
                  <a:pt x="5320" y="445"/>
                  <a:pt x="5197" y="464"/>
                  <a:pt x="5050" y="480"/>
                </a:cubicBezTo>
                <a:cubicBezTo>
                  <a:pt x="5020" y="483"/>
                  <a:pt x="4992" y="485"/>
                  <a:pt x="4966" y="485"/>
                </a:cubicBezTo>
                <a:cubicBezTo>
                  <a:pt x="4783" y="485"/>
                  <a:pt x="4657" y="413"/>
                  <a:pt x="4470" y="382"/>
                </a:cubicBezTo>
                <a:cubicBezTo>
                  <a:pt x="4440" y="377"/>
                  <a:pt x="4408" y="375"/>
                  <a:pt x="4377" y="375"/>
                </a:cubicBezTo>
                <a:cubicBezTo>
                  <a:pt x="4223" y="375"/>
                  <a:pt x="4058" y="422"/>
                  <a:pt x="3917" y="444"/>
                </a:cubicBezTo>
                <a:cubicBezTo>
                  <a:pt x="3866" y="452"/>
                  <a:pt x="3819" y="455"/>
                  <a:pt x="3773" y="455"/>
                </a:cubicBezTo>
                <a:cubicBezTo>
                  <a:pt x="3594" y="455"/>
                  <a:pt x="3447" y="399"/>
                  <a:pt x="3283" y="293"/>
                </a:cubicBezTo>
                <a:cubicBezTo>
                  <a:pt x="3125" y="190"/>
                  <a:pt x="3037" y="101"/>
                  <a:pt x="2851" y="101"/>
                </a:cubicBezTo>
                <a:cubicBezTo>
                  <a:pt x="2827" y="101"/>
                  <a:pt x="2802" y="102"/>
                  <a:pt x="2775" y="105"/>
                </a:cubicBezTo>
                <a:cubicBezTo>
                  <a:pt x="2753" y="108"/>
                  <a:pt x="2730" y="109"/>
                  <a:pt x="2709" y="109"/>
                </a:cubicBezTo>
                <a:cubicBezTo>
                  <a:pt x="2489" y="109"/>
                  <a:pt x="2293" y="1"/>
                  <a:pt x="2088"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5"/>
          <p:cNvSpPr/>
          <p:nvPr/>
        </p:nvSpPr>
        <p:spPr>
          <a:xfrm>
            <a:off x="-132848" y="539405"/>
            <a:ext cx="2149576" cy="371115"/>
          </a:xfrm>
          <a:custGeom>
            <a:avLst/>
            <a:gdLst/>
            <a:ahLst/>
            <a:cxnLst/>
            <a:rect l="l" t="t" r="r" b="b"/>
            <a:pathLst>
              <a:path w="10716" h="1850" extrusionOk="0">
                <a:moveTo>
                  <a:pt x="3785" y="0"/>
                </a:moveTo>
                <a:cubicBezTo>
                  <a:pt x="3602" y="0"/>
                  <a:pt x="3418" y="73"/>
                  <a:pt x="3177" y="170"/>
                </a:cubicBezTo>
                <a:cubicBezTo>
                  <a:pt x="2704" y="348"/>
                  <a:pt x="2668" y="598"/>
                  <a:pt x="2374" y="946"/>
                </a:cubicBezTo>
                <a:cubicBezTo>
                  <a:pt x="2176" y="1175"/>
                  <a:pt x="1914" y="1238"/>
                  <a:pt x="1625" y="1238"/>
                </a:cubicBezTo>
                <a:cubicBezTo>
                  <a:pt x="1283" y="1238"/>
                  <a:pt x="903" y="1150"/>
                  <a:pt x="549" y="1150"/>
                </a:cubicBezTo>
                <a:cubicBezTo>
                  <a:pt x="355" y="1150"/>
                  <a:pt x="169" y="1176"/>
                  <a:pt x="1" y="1258"/>
                </a:cubicBezTo>
                <a:cubicBezTo>
                  <a:pt x="17" y="1258"/>
                  <a:pt x="32" y="1257"/>
                  <a:pt x="47" y="1257"/>
                </a:cubicBezTo>
                <a:cubicBezTo>
                  <a:pt x="497" y="1257"/>
                  <a:pt x="836" y="1503"/>
                  <a:pt x="1250" y="1633"/>
                </a:cubicBezTo>
                <a:cubicBezTo>
                  <a:pt x="1553" y="1722"/>
                  <a:pt x="1883" y="1704"/>
                  <a:pt x="2187" y="1758"/>
                </a:cubicBezTo>
                <a:cubicBezTo>
                  <a:pt x="2477" y="1813"/>
                  <a:pt x="2702" y="1850"/>
                  <a:pt x="2914" y="1850"/>
                </a:cubicBezTo>
                <a:cubicBezTo>
                  <a:pt x="3178" y="1850"/>
                  <a:pt x="3422" y="1794"/>
                  <a:pt x="3748" y="1651"/>
                </a:cubicBezTo>
                <a:cubicBezTo>
                  <a:pt x="4059" y="1514"/>
                  <a:pt x="4339" y="1486"/>
                  <a:pt x="4632" y="1486"/>
                </a:cubicBezTo>
                <a:cubicBezTo>
                  <a:pt x="4834" y="1486"/>
                  <a:pt x="5043" y="1499"/>
                  <a:pt x="5273" y="1499"/>
                </a:cubicBezTo>
                <a:cubicBezTo>
                  <a:pt x="5815" y="1499"/>
                  <a:pt x="6398" y="1686"/>
                  <a:pt x="6951" y="1686"/>
                </a:cubicBezTo>
                <a:cubicBezTo>
                  <a:pt x="7081" y="1686"/>
                  <a:pt x="7209" y="1676"/>
                  <a:pt x="7334" y="1651"/>
                </a:cubicBezTo>
                <a:cubicBezTo>
                  <a:pt x="7896" y="1535"/>
                  <a:pt x="8449" y="1312"/>
                  <a:pt x="9029" y="1294"/>
                </a:cubicBezTo>
                <a:cubicBezTo>
                  <a:pt x="9255" y="1309"/>
                  <a:pt x="9593" y="1372"/>
                  <a:pt x="9939" y="1372"/>
                </a:cubicBezTo>
                <a:cubicBezTo>
                  <a:pt x="10209" y="1372"/>
                  <a:pt x="10485" y="1334"/>
                  <a:pt x="10715" y="1205"/>
                </a:cubicBezTo>
                <a:cubicBezTo>
                  <a:pt x="10554" y="1035"/>
                  <a:pt x="10251" y="1115"/>
                  <a:pt x="10010" y="1053"/>
                </a:cubicBezTo>
                <a:cubicBezTo>
                  <a:pt x="9761" y="991"/>
                  <a:pt x="9537" y="875"/>
                  <a:pt x="9297" y="776"/>
                </a:cubicBezTo>
                <a:cubicBezTo>
                  <a:pt x="8949" y="637"/>
                  <a:pt x="8433" y="344"/>
                  <a:pt x="8034" y="344"/>
                </a:cubicBezTo>
                <a:cubicBezTo>
                  <a:pt x="7973" y="344"/>
                  <a:pt x="7915" y="351"/>
                  <a:pt x="7860" y="366"/>
                </a:cubicBezTo>
                <a:cubicBezTo>
                  <a:pt x="7503" y="464"/>
                  <a:pt x="7245" y="821"/>
                  <a:pt x="6933" y="973"/>
                </a:cubicBezTo>
                <a:cubicBezTo>
                  <a:pt x="6830" y="1023"/>
                  <a:pt x="6718" y="1041"/>
                  <a:pt x="6603" y="1041"/>
                </a:cubicBezTo>
                <a:cubicBezTo>
                  <a:pt x="6390" y="1041"/>
                  <a:pt x="6166" y="978"/>
                  <a:pt x="5969" y="937"/>
                </a:cubicBezTo>
                <a:cubicBezTo>
                  <a:pt x="5666" y="866"/>
                  <a:pt x="5380" y="830"/>
                  <a:pt x="5086" y="768"/>
                </a:cubicBezTo>
                <a:cubicBezTo>
                  <a:pt x="4658" y="687"/>
                  <a:pt x="4613" y="420"/>
                  <a:pt x="4283" y="188"/>
                </a:cubicBezTo>
                <a:cubicBezTo>
                  <a:pt x="4095" y="53"/>
                  <a:pt x="3940" y="0"/>
                  <a:pt x="3785" y="0"/>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5"/>
          <p:cNvSpPr/>
          <p:nvPr/>
        </p:nvSpPr>
        <p:spPr>
          <a:xfrm>
            <a:off x="3446757" y="539410"/>
            <a:ext cx="2250475" cy="527183"/>
          </a:xfrm>
          <a:custGeom>
            <a:avLst/>
            <a:gdLst/>
            <a:ahLst/>
            <a:cxnLst/>
            <a:rect l="l" t="t" r="r" b="b"/>
            <a:pathLst>
              <a:path w="11219" h="2628" extrusionOk="0">
                <a:moveTo>
                  <a:pt x="6904" y="1"/>
                </a:moveTo>
                <a:cubicBezTo>
                  <a:pt x="6896" y="1"/>
                  <a:pt x="6887" y="1"/>
                  <a:pt x="6879" y="1"/>
                </a:cubicBezTo>
                <a:cubicBezTo>
                  <a:pt x="6611" y="10"/>
                  <a:pt x="6138" y="242"/>
                  <a:pt x="5942" y="411"/>
                </a:cubicBezTo>
                <a:cubicBezTo>
                  <a:pt x="5639" y="670"/>
                  <a:pt x="5532" y="786"/>
                  <a:pt x="5166" y="920"/>
                </a:cubicBezTo>
                <a:cubicBezTo>
                  <a:pt x="5019" y="971"/>
                  <a:pt x="4940" y="997"/>
                  <a:pt x="4878" y="997"/>
                </a:cubicBezTo>
                <a:cubicBezTo>
                  <a:pt x="4790" y="997"/>
                  <a:pt x="4736" y="945"/>
                  <a:pt x="4568" y="840"/>
                </a:cubicBezTo>
                <a:cubicBezTo>
                  <a:pt x="4441" y="760"/>
                  <a:pt x="4318" y="728"/>
                  <a:pt x="4196" y="728"/>
                </a:cubicBezTo>
                <a:cubicBezTo>
                  <a:pt x="3951" y="728"/>
                  <a:pt x="3713" y="857"/>
                  <a:pt x="3462" y="982"/>
                </a:cubicBezTo>
                <a:cubicBezTo>
                  <a:pt x="3096" y="1161"/>
                  <a:pt x="2811" y="1027"/>
                  <a:pt x="2409" y="1134"/>
                </a:cubicBezTo>
                <a:cubicBezTo>
                  <a:pt x="2060" y="1235"/>
                  <a:pt x="1954" y="1376"/>
                  <a:pt x="1604" y="1376"/>
                </a:cubicBezTo>
                <a:cubicBezTo>
                  <a:pt x="1551" y="1376"/>
                  <a:pt x="1493" y="1373"/>
                  <a:pt x="1428" y="1366"/>
                </a:cubicBezTo>
                <a:cubicBezTo>
                  <a:pt x="1274" y="1350"/>
                  <a:pt x="1149" y="1312"/>
                  <a:pt x="1023" y="1312"/>
                </a:cubicBezTo>
                <a:cubicBezTo>
                  <a:pt x="938" y="1312"/>
                  <a:pt x="853" y="1330"/>
                  <a:pt x="759" y="1384"/>
                </a:cubicBezTo>
                <a:cubicBezTo>
                  <a:pt x="590" y="1482"/>
                  <a:pt x="554" y="1643"/>
                  <a:pt x="483" y="1696"/>
                </a:cubicBezTo>
                <a:cubicBezTo>
                  <a:pt x="1" y="1803"/>
                  <a:pt x="590" y="1964"/>
                  <a:pt x="768" y="1973"/>
                </a:cubicBezTo>
                <a:cubicBezTo>
                  <a:pt x="807" y="1975"/>
                  <a:pt x="849" y="1976"/>
                  <a:pt x="894" y="1976"/>
                </a:cubicBezTo>
                <a:cubicBezTo>
                  <a:pt x="1007" y="1976"/>
                  <a:pt x="1135" y="1970"/>
                  <a:pt x="1258" y="1970"/>
                </a:cubicBezTo>
                <a:cubicBezTo>
                  <a:pt x="1389" y="1970"/>
                  <a:pt x="1514" y="1977"/>
                  <a:pt x="1607" y="2008"/>
                </a:cubicBezTo>
                <a:cubicBezTo>
                  <a:pt x="1990" y="2142"/>
                  <a:pt x="2169" y="2490"/>
                  <a:pt x="2641" y="2535"/>
                </a:cubicBezTo>
                <a:cubicBezTo>
                  <a:pt x="2690" y="2541"/>
                  <a:pt x="2741" y="2544"/>
                  <a:pt x="2794" y="2544"/>
                </a:cubicBezTo>
                <a:cubicBezTo>
                  <a:pt x="3112" y="2544"/>
                  <a:pt x="3479" y="2435"/>
                  <a:pt x="3748" y="2321"/>
                </a:cubicBezTo>
                <a:cubicBezTo>
                  <a:pt x="4011" y="2198"/>
                  <a:pt x="4317" y="1937"/>
                  <a:pt x="4624" y="1937"/>
                </a:cubicBezTo>
                <a:cubicBezTo>
                  <a:pt x="4630" y="1937"/>
                  <a:pt x="4635" y="1937"/>
                  <a:pt x="4640" y="1937"/>
                </a:cubicBezTo>
                <a:cubicBezTo>
                  <a:pt x="4943" y="1955"/>
                  <a:pt x="5059" y="2133"/>
                  <a:pt x="5371" y="2142"/>
                </a:cubicBezTo>
                <a:cubicBezTo>
                  <a:pt x="5468" y="2142"/>
                  <a:pt x="5515" y="2134"/>
                  <a:pt x="5558" y="2134"/>
                </a:cubicBezTo>
                <a:cubicBezTo>
                  <a:pt x="5607" y="2134"/>
                  <a:pt x="5651" y="2144"/>
                  <a:pt x="5755" y="2187"/>
                </a:cubicBezTo>
                <a:cubicBezTo>
                  <a:pt x="5915" y="2249"/>
                  <a:pt x="6067" y="2392"/>
                  <a:pt x="6246" y="2463"/>
                </a:cubicBezTo>
                <a:cubicBezTo>
                  <a:pt x="6533" y="2563"/>
                  <a:pt x="6931" y="2628"/>
                  <a:pt x="7300" y="2628"/>
                </a:cubicBezTo>
                <a:cubicBezTo>
                  <a:pt x="7493" y="2628"/>
                  <a:pt x="7677" y="2610"/>
                  <a:pt x="7833" y="2570"/>
                </a:cubicBezTo>
                <a:cubicBezTo>
                  <a:pt x="8369" y="2445"/>
                  <a:pt x="8717" y="1812"/>
                  <a:pt x="9252" y="1580"/>
                </a:cubicBezTo>
                <a:cubicBezTo>
                  <a:pt x="9528" y="1464"/>
                  <a:pt x="11116" y="1482"/>
                  <a:pt x="11179" y="1196"/>
                </a:cubicBezTo>
                <a:cubicBezTo>
                  <a:pt x="11218" y="1026"/>
                  <a:pt x="10897" y="978"/>
                  <a:pt x="10441" y="978"/>
                </a:cubicBezTo>
                <a:cubicBezTo>
                  <a:pt x="9847" y="978"/>
                  <a:pt x="9025" y="1060"/>
                  <a:pt x="8473" y="1060"/>
                </a:cubicBezTo>
                <a:cubicBezTo>
                  <a:pt x="8203" y="1060"/>
                  <a:pt x="7997" y="1040"/>
                  <a:pt x="7914" y="982"/>
                </a:cubicBezTo>
                <a:cubicBezTo>
                  <a:pt x="7517" y="718"/>
                  <a:pt x="7582" y="1"/>
                  <a:pt x="6904"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5"/>
          <p:cNvSpPr/>
          <p:nvPr/>
        </p:nvSpPr>
        <p:spPr>
          <a:xfrm>
            <a:off x="7485906" y="459363"/>
            <a:ext cx="1890006" cy="160081"/>
          </a:xfrm>
          <a:custGeom>
            <a:avLst/>
            <a:gdLst/>
            <a:ahLst/>
            <a:cxnLst/>
            <a:rect l="l" t="t" r="r" b="b"/>
            <a:pathLst>
              <a:path w="9422" h="798" extrusionOk="0">
                <a:moveTo>
                  <a:pt x="5671" y="0"/>
                </a:moveTo>
                <a:cubicBezTo>
                  <a:pt x="5582" y="0"/>
                  <a:pt x="5486" y="7"/>
                  <a:pt x="5380" y="23"/>
                </a:cubicBezTo>
                <a:cubicBezTo>
                  <a:pt x="5157" y="59"/>
                  <a:pt x="4943" y="139"/>
                  <a:pt x="4729" y="166"/>
                </a:cubicBezTo>
                <a:cubicBezTo>
                  <a:pt x="4691" y="172"/>
                  <a:pt x="4654" y="175"/>
                  <a:pt x="4618" y="175"/>
                </a:cubicBezTo>
                <a:cubicBezTo>
                  <a:pt x="4383" y="175"/>
                  <a:pt x="4183" y="63"/>
                  <a:pt x="3944" y="32"/>
                </a:cubicBezTo>
                <a:cubicBezTo>
                  <a:pt x="3822" y="13"/>
                  <a:pt x="3692" y="5"/>
                  <a:pt x="3560" y="5"/>
                </a:cubicBezTo>
                <a:cubicBezTo>
                  <a:pt x="3333" y="5"/>
                  <a:pt x="3100" y="28"/>
                  <a:pt x="2891" y="50"/>
                </a:cubicBezTo>
                <a:cubicBezTo>
                  <a:pt x="2588" y="77"/>
                  <a:pt x="2480" y="202"/>
                  <a:pt x="2240" y="300"/>
                </a:cubicBezTo>
                <a:cubicBezTo>
                  <a:pt x="2085" y="361"/>
                  <a:pt x="1908" y="380"/>
                  <a:pt x="1720" y="380"/>
                </a:cubicBezTo>
                <a:cubicBezTo>
                  <a:pt x="1407" y="380"/>
                  <a:pt x="1064" y="327"/>
                  <a:pt x="744" y="327"/>
                </a:cubicBezTo>
                <a:cubicBezTo>
                  <a:pt x="467" y="327"/>
                  <a:pt x="207" y="367"/>
                  <a:pt x="0" y="514"/>
                </a:cubicBezTo>
                <a:cubicBezTo>
                  <a:pt x="324" y="587"/>
                  <a:pt x="660" y="606"/>
                  <a:pt x="999" y="606"/>
                </a:cubicBezTo>
                <a:cubicBezTo>
                  <a:pt x="1335" y="606"/>
                  <a:pt x="1675" y="588"/>
                  <a:pt x="2009" y="588"/>
                </a:cubicBezTo>
                <a:cubicBezTo>
                  <a:pt x="2116" y="588"/>
                  <a:pt x="2223" y="589"/>
                  <a:pt x="2329" y="594"/>
                </a:cubicBezTo>
                <a:cubicBezTo>
                  <a:pt x="2865" y="612"/>
                  <a:pt x="3386" y="649"/>
                  <a:pt x="3912" y="649"/>
                </a:cubicBezTo>
                <a:cubicBezTo>
                  <a:pt x="4182" y="649"/>
                  <a:pt x="4453" y="639"/>
                  <a:pt x="4729" y="612"/>
                </a:cubicBezTo>
                <a:cubicBezTo>
                  <a:pt x="5039" y="578"/>
                  <a:pt x="5391" y="534"/>
                  <a:pt x="5726" y="534"/>
                </a:cubicBezTo>
                <a:cubicBezTo>
                  <a:pt x="5833" y="534"/>
                  <a:pt x="5938" y="539"/>
                  <a:pt x="6040" y="550"/>
                </a:cubicBezTo>
                <a:cubicBezTo>
                  <a:pt x="6504" y="600"/>
                  <a:pt x="6819" y="798"/>
                  <a:pt x="7237" y="798"/>
                </a:cubicBezTo>
                <a:cubicBezTo>
                  <a:pt x="7341" y="798"/>
                  <a:pt x="7453" y="785"/>
                  <a:pt x="7574" y="755"/>
                </a:cubicBezTo>
                <a:cubicBezTo>
                  <a:pt x="7705" y="703"/>
                  <a:pt x="7852" y="687"/>
                  <a:pt x="8006" y="687"/>
                </a:cubicBezTo>
                <a:cubicBezTo>
                  <a:pt x="8266" y="687"/>
                  <a:pt x="8548" y="734"/>
                  <a:pt x="8802" y="734"/>
                </a:cubicBezTo>
                <a:cubicBezTo>
                  <a:pt x="9047" y="734"/>
                  <a:pt x="9267" y="691"/>
                  <a:pt x="9421" y="523"/>
                </a:cubicBezTo>
                <a:cubicBezTo>
                  <a:pt x="8582" y="318"/>
                  <a:pt x="7637" y="380"/>
                  <a:pt x="6807" y="229"/>
                </a:cubicBezTo>
                <a:cubicBezTo>
                  <a:pt x="6341" y="141"/>
                  <a:pt x="6071" y="0"/>
                  <a:pt x="5671" y="0"/>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3"/>
        <p:cNvGrpSpPr/>
        <p:nvPr/>
      </p:nvGrpSpPr>
      <p:grpSpPr>
        <a:xfrm>
          <a:off x="0" y="0"/>
          <a:ext cx="0" cy="0"/>
          <a:chOff x="0" y="0"/>
          <a:chExt cx="0" cy="0"/>
        </a:xfrm>
      </p:grpSpPr>
      <p:sp>
        <p:nvSpPr>
          <p:cNvPr id="214" name="Google Shape;214;p3"/>
          <p:cNvSpPr/>
          <p:nvPr/>
        </p:nvSpPr>
        <p:spPr>
          <a:xfrm flipH="1">
            <a:off x="-4018964" y="2392350"/>
            <a:ext cx="5230836" cy="2751159"/>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3"/>
          <p:cNvGrpSpPr/>
          <p:nvPr/>
        </p:nvGrpSpPr>
        <p:grpSpPr>
          <a:xfrm>
            <a:off x="1211875" y="4158325"/>
            <a:ext cx="2364600" cy="2364600"/>
            <a:chOff x="3436700" y="3975525"/>
            <a:chExt cx="2364600" cy="2364600"/>
          </a:xfrm>
        </p:grpSpPr>
        <p:sp>
          <p:nvSpPr>
            <p:cNvPr id="216" name="Google Shape;216;p3"/>
            <p:cNvSpPr/>
            <p:nvPr/>
          </p:nvSpPr>
          <p:spPr>
            <a:xfrm>
              <a:off x="3436700" y="3975525"/>
              <a:ext cx="2364600" cy="2364600"/>
            </a:xfrm>
            <a:prstGeom prst="ellipse">
              <a:avLst/>
            </a:prstGeom>
            <a:solidFill>
              <a:srgbClr val="FFFFFF">
                <a:alpha val="23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3543350" y="4082175"/>
              <a:ext cx="2151300" cy="2151300"/>
            </a:xfrm>
            <a:prstGeom prst="ellipse">
              <a:avLst/>
            </a:pr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3650150" y="4188975"/>
              <a:ext cx="1937700" cy="1937700"/>
            </a:xfrm>
            <a:prstGeom prst="ellipse">
              <a:avLst/>
            </a:prstGeom>
            <a:solidFill>
              <a:srgbClr val="FFFFFF">
                <a:alpha val="58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3"/>
          <p:cNvSpPr/>
          <p:nvPr/>
        </p:nvSpPr>
        <p:spPr>
          <a:xfrm>
            <a:off x="3743327" y="1602773"/>
            <a:ext cx="5547420" cy="3339114"/>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flipH="1">
            <a:off x="2800342" y="4082125"/>
            <a:ext cx="6646733" cy="1158278"/>
          </a:xfrm>
          <a:custGeom>
            <a:avLst/>
            <a:gdLst/>
            <a:ahLst/>
            <a:cxnLst/>
            <a:rect l="l" t="t" r="r" b="b"/>
            <a:pathLst>
              <a:path w="16308" h="3658" extrusionOk="0">
                <a:moveTo>
                  <a:pt x="0" y="3649"/>
                </a:moveTo>
                <a:cubicBezTo>
                  <a:pt x="0" y="3649"/>
                  <a:pt x="15335" y="3658"/>
                  <a:pt x="16308" y="3640"/>
                </a:cubicBezTo>
                <a:lnTo>
                  <a:pt x="16308" y="3640"/>
                </a:lnTo>
                <a:cubicBezTo>
                  <a:pt x="15469" y="3230"/>
                  <a:pt x="14586" y="2659"/>
                  <a:pt x="13605" y="2561"/>
                </a:cubicBezTo>
                <a:lnTo>
                  <a:pt x="13605" y="2561"/>
                </a:lnTo>
                <a:cubicBezTo>
                  <a:pt x="13275" y="2525"/>
                  <a:pt x="12936" y="2525"/>
                  <a:pt x="12606" y="2534"/>
                </a:cubicBezTo>
                <a:lnTo>
                  <a:pt x="12606" y="2534"/>
                </a:lnTo>
                <a:cubicBezTo>
                  <a:pt x="12275" y="2534"/>
                  <a:pt x="11936" y="2543"/>
                  <a:pt x="11606" y="2507"/>
                </a:cubicBezTo>
                <a:lnTo>
                  <a:pt x="11606" y="2507"/>
                </a:lnTo>
                <a:cubicBezTo>
                  <a:pt x="11116" y="2462"/>
                  <a:pt x="10643" y="2329"/>
                  <a:pt x="10170" y="2195"/>
                </a:cubicBezTo>
                <a:lnTo>
                  <a:pt x="10170" y="2195"/>
                </a:lnTo>
                <a:cubicBezTo>
                  <a:pt x="10027" y="2150"/>
                  <a:pt x="9876" y="2115"/>
                  <a:pt x="9751" y="2034"/>
                </a:cubicBezTo>
                <a:lnTo>
                  <a:pt x="9751" y="2034"/>
                </a:lnTo>
                <a:cubicBezTo>
                  <a:pt x="9599" y="1945"/>
                  <a:pt x="9501" y="1811"/>
                  <a:pt x="9394" y="1686"/>
                </a:cubicBezTo>
                <a:lnTo>
                  <a:pt x="9394" y="1686"/>
                </a:lnTo>
                <a:cubicBezTo>
                  <a:pt x="9216" y="1463"/>
                  <a:pt x="9001" y="1258"/>
                  <a:pt x="8770" y="1071"/>
                </a:cubicBezTo>
                <a:lnTo>
                  <a:pt x="8770" y="1071"/>
                </a:lnTo>
                <a:cubicBezTo>
                  <a:pt x="8573" y="910"/>
                  <a:pt x="8341" y="750"/>
                  <a:pt x="8065" y="678"/>
                </a:cubicBezTo>
                <a:lnTo>
                  <a:pt x="8065" y="678"/>
                </a:lnTo>
                <a:cubicBezTo>
                  <a:pt x="7833" y="616"/>
                  <a:pt x="7583" y="616"/>
                  <a:pt x="7342" y="625"/>
                </a:cubicBezTo>
                <a:lnTo>
                  <a:pt x="7342" y="625"/>
                </a:lnTo>
                <a:cubicBezTo>
                  <a:pt x="6486" y="652"/>
                  <a:pt x="5629" y="750"/>
                  <a:pt x="4800" y="919"/>
                </a:cubicBezTo>
                <a:lnTo>
                  <a:pt x="4800" y="919"/>
                </a:lnTo>
                <a:cubicBezTo>
                  <a:pt x="4621" y="964"/>
                  <a:pt x="4443" y="999"/>
                  <a:pt x="4255" y="999"/>
                </a:cubicBezTo>
                <a:lnTo>
                  <a:pt x="4255" y="999"/>
                </a:lnTo>
                <a:cubicBezTo>
                  <a:pt x="4041" y="999"/>
                  <a:pt x="3845" y="937"/>
                  <a:pt x="3649" y="875"/>
                </a:cubicBezTo>
                <a:lnTo>
                  <a:pt x="3649" y="875"/>
                </a:lnTo>
                <a:cubicBezTo>
                  <a:pt x="3176" y="732"/>
                  <a:pt x="2703" y="598"/>
                  <a:pt x="2230" y="455"/>
                </a:cubicBezTo>
                <a:lnTo>
                  <a:pt x="2230" y="455"/>
                </a:lnTo>
                <a:cubicBezTo>
                  <a:pt x="1508" y="241"/>
                  <a:pt x="776" y="18"/>
                  <a:pt x="0" y="0"/>
                </a:cubicBez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flipH="1">
            <a:off x="7394878" y="1017758"/>
            <a:ext cx="2243488" cy="4348481"/>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flipH="1">
            <a:off x="5633634" y="1240511"/>
            <a:ext cx="2013642" cy="3902982"/>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rot="-1028425" flipH="1">
            <a:off x="5498586" y="3050773"/>
            <a:ext cx="1146256" cy="2207745"/>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3"/>
          <p:cNvGrpSpPr/>
          <p:nvPr/>
        </p:nvGrpSpPr>
        <p:grpSpPr>
          <a:xfrm flipH="1">
            <a:off x="6490869" y="247644"/>
            <a:ext cx="2838296" cy="4924389"/>
            <a:chOff x="-5362125" y="229850"/>
            <a:chExt cx="2618113" cy="4542376"/>
          </a:xfrm>
        </p:grpSpPr>
        <p:sp>
          <p:nvSpPr>
            <p:cNvPr id="225" name="Google Shape;225;p3"/>
            <p:cNvSpPr/>
            <p:nvPr/>
          </p:nvSpPr>
          <p:spPr>
            <a:xfrm>
              <a:off x="-5324967" y="229850"/>
              <a:ext cx="2568056" cy="4542376"/>
            </a:xfrm>
            <a:custGeom>
              <a:avLst/>
              <a:gdLst/>
              <a:ahLst/>
              <a:cxnLst/>
              <a:rect l="l" t="t" r="r" b="b"/>
              <a:pathLst>
                <a:path w="14168" h="25060" extrusionOk="0">
                  <a:moveTo>
                    <a:pt x="13730" y="0"/>
                  </a:moveTo>
                  <a:cubicBezTo>
                    <a:pt x="13730" y="0"/>
                    <a:pt x="13846" y="634"/>
                    <a:pt x="13311" y="928"/>
                  </a:cubicBezTo>
                  <a:lnTo>
                    <a:pt x="13311" y="928"/>
                  </a:lnTo>
                  <a:lnTo>
                    <a:pt x="13311" y="1410"/>
                  </a:lnTo>
                  <a:lnTo>
                    <a:pt x="12811" y="1410"/>
                  </a:lnTo>
                  <a:lnTo>
                    <a:pt x="12811" y="1731"/>
                  </a:lnTo>
                  <a:lnTo>
                    <a:pt x="11919" y="1731"/>
                  </a:lnTo>
                  <a:lnTo>
                    <a:pt x="11919" y="2248"/>
                  </a:lnTo>
                  <a:lnTo>
                    <a:pt x="12071" y="2248"/>
                  </a:lnTo>
                  <a:lnTo>
                    <a:pt x="12071" y="2329"/>
                  </a:lnTo>
                  <a:lnTo>
                    <a:pt x="12017" y="2329"/>
                  </a:lnTo>
                  <a:lnTo>
                    <a:pt x="12017" y="2694"/>
                  </a:lnTo>
                  <a:lnTo>
                    <a:pt x="12151" y="2694"/>
                  </a:lnTo>
                  <a:lnTo>
                    <a:pt x="12151" y="3114"/>
                  </a:lnTo>
                  <a:lnTo>
                    <a:pt x="12276" y="3114"/>
                  </a:lnTo>
                  <a:lnTo>
                    <a:pt x="12276" y="3185"/>
                  </a:lnTo>
                  <a:lnTo>
                    <a:pt x="12347" y="3185"/>
                  </a:lnTo>
                  <a:lnTo>
                    <a:pt x="12347" y="3087"/>
                  </a:lnTo>
                  <a:cubicBezTo>
                    <a:pt x="12419" y="3087"/>
                    <a:pt x="12428" y="3016"/>
                    <a:pt x="12428" y="3016"/>
                  </a:cubicBezTo>
                  <a:lnTo>
                    <a:pt x="12428" y="3016"/>
                  </a:lnTo>
                  <a:lnTo>
                    <a:pt x="12552" y="3016"/>
                  </a:lnTo>
                  <a:lnTo>
                    <a:pt x="12552" y="3132"/>
                  </a:lnTo>
                  <a:lnTo>
                    <a:pt x="12642" y="3132"/>
                  </a:lnTo>
                  <a:lnTo>
                    <a:pt x="12642" y="3239"/>
                  </a:lnTo>
                  <a:lnTo>
                    <a:pt x="12570" y="3239"/>
                  </a:lnTo>
                  <a:lnTo>
                    <a:pt x="12570" y="3435"/>
                  </a:lnTo>
                  <a:cubicBezTo>
                    <a:pt x="12570" y="3435"/>
                    <a:pt x="12312" y="3390"/>
                    <a:pt x="12312" y="3551"/>
                  </a:cubicBezTo>
                  <a:lnTo>
                    <a:pt x="12312" y="3551"/>
                  </a:lnTo>
                  <a:cubicBezTo>
                    <a:pt x="12312" y="3720"/>
                    <a:pt x="12410" y="3845"/>
                    <a:pt x="12410" y="3845"/>
                  </a:cubicBezTo>
                  <a:lnTo>
                    <a:pt x="12410" y="3845"/>
                  </a:lnTo>
                  <a:cubicBezTo>
                    <a:pt x="12410" y="3845"/>
                    <a:pt x="12329" y="3890"/>
                    <a:pt x="12276" y="3908"/>
                  </a:cubicBezTo>
                  <a:lnTo>
                    <a:pt x="12276" y="3908"/>
                  </a:lnTo>
                  <a:cubicBezTo>
                    <a:pt x="12240" y="3765"/>
                    <a:pt x="12089" y="3810"/>
                    <a:pt x="12089" y="3810"/>
                  </a:cubicBezTo>
                  <a:lnTo>
                    <a:pt x="12089" y="3810"/>
                  </a:lnTo>
                  <a:cubicBezTo>
                    <a:pt x="12089" y="3480"/>
                    <a:pt x="11821" y="3381"/>
                    <a:pt x="11767" y="3319"/>
                  </a:cubicBezTo>
                  <a:lnTo>
                    <a:pt x="11767" y="3319"/>
                  </a:lnTo>
                  <a:cubicBezTo>
                    <a:pt x="11803" y="3149"/>
                    <a:pt x="11955" y="3203"/>
                    <a:pt x="11955" y="3203"/>
                  </a:cubicBezTo>
                  <a:lnTo>
                    <a:pt x="11955" y="3203"/>
                  </a:lnTo>
                  <a:cubicBezTo>
                    <a:pt x="11955" y="3203"/>
                    <a:pt x="11990" y="2828"/>
                    <a:pt x="11607" y="2828"/>
                  </a:cubicBezTo>
                  <a:lnTo>
                    <a:pt x="11607" y="2828"/>
                  </a:lnTo>
                  <a:cubicBezTo>
                    <a:pt x="11223" y="2828"/>
                    <a:pt x="11205" y="3364"/>
                    <a:pt x="11205" y="3551"/>
                  </a:cubicBezTo>
                  <a:lnTo>
                    <a:pt x="11205" y="3551"/>
                  </a:lnTo>
                  <a:cubicBezTo>
                    <a:pt x="11125" y="3515"/>
                    <a:pt x="10840" y="3488"/>
                    <a:pt x="10840" y="3774"/>
                  </a:cubicBezTo>
                  <a:lnTo>
                    <a:pt x="10840" y="3774"/>
                  </a:lnTo>
                  <a:cubicBezTo>
                    <a:pt x="10840" y="4059"/>
                    <a:pt x="11134" y="4149"/>
                    <a:pt x="11134" y="4149"/>
                  </a:cubicBezTo>
                  <a:lnTo>
                    <a:pt x="11134" y="4149"/>
                  </a:lnTo>
                  <a:lnTo>
                    <a:pt x="11134" y="4229"/>
                  </a:lnTo>
                  <a:lnTo>
                    <a:pt x="11045" y="4229"/>
                  </a:lnTo>
                  <a:cubicBezTo>
                    <a:pt x="11045" y="4229"/>
                    <a:pt x="10947" y="4273"/>
                    <a:pt x="10947" y="4479"/>
                  </a:cubicBezTo>
                  <a:lnTo>
                    <a:pt x="10947" y="4479"/>
                  </a:lnTo>
                  <a:cubicBezTo>
                    <a:pt x="10947" y="4675"/>
                    <a:pt x="11018" y="4755"/>
                    <a:pt x="11018" y="4755"/>
                  </a:cubicBezTo>
                  <a:lnTo>
                    <a:pt x="11018" y="4755"/>
                  </a:lnTo>
                  <a:lnTo>
                    <a:pt x="11143" y="4755"/>
                  </a:lnTo>
                  <a:lnTo>
                    <a:pt x="11143" y="4818"/>
                  </a:lnTo>
                  <a:lnTo>
                    <a:pt x="11089" y="4818"/>
                  </a:lnTo>
                  <a:lnTo>
                    <a:pt x="11089" y="5130"/>
                  </a:lnTo>
                  <a:lnTo>
                    <a:pt x="11081" y="5130"/>
                  </a:lnTo>
                  <a:lnTo>
                    <a:pt x="11081" y="5496"/>
                  </a:lnTo>
                  <a:lnTo>
                    <a:pt x="11241" y="5496"/>
                  </a:lnTo>
                  <a:lnTo>
                    <a:pt x="11241" y="5576"/>
                  </a:lnTo>
                  <a:lnTo>
                    <a:pt x="11188" y="5576"/>
                  </a:lnTo>
                  <a:lnTo>
                    <a:pt x="11188" y="5942"/>
                  </a:lnTo>
                  <a:lnTo>
                    <a:pt x="11321" y="5942"/>
                  </a:lnTo>
                  <a:lnTo>
                    <a:pt x="11321" y="6361"/>
                  </a:lnTo>
                  <a:lnTo>
                    <a:pt x="11446" y="6361"/>
                  </a:lnTo>
                  <a:lnTo>
                    <a:pt x="11446" y="6432"/>
                  </a:lnTo>
                  <a:lnTo>
                    <a:pt x="11643" y="6432"/>
                  </a:lnTo>
                  <a:lnTo>
                    <a:pt x="11643" y="6334"/>
                  </a:lnTo>
                  <a:cubicBezTo>
                    <a:pt x="11714" y="6334"/>
                    <a:pt x="11732" y="6272"/>
                    <a:pt x="11732" y="6272"/>
                  </a:cubicBezTo>
                  <a:lnTo>
                    <a:pt x="11732" y="6272"/>
                  </a:lnTo>
                  <a:lnTo>
                    <a:pt x="11857" y="6272"/>
                  </a:lnTo>
                  <a:lnTo>
                    <a:pt x="11857" y="6388"/>
                  </a:lnTo>
                  <a:lnTo>
                    <a:pt x="11937" y="6388"/>
                  </a:lnTo>
                  <a:lnTo>
                    <a:pt x="11937" y="6486"/>
                  </a:lnTo>
                  <a:lnTo>
                    <a:pt x="11866" y="6486"/>
                  </a:lnTo>
                  <a:lnTo>
                    <a:pt x="11866" y="6691"/>
                  </a:lnTo>
                  <a:cubicBezTo>
                    <a:pt x="11866" y="6691"/>
                    <a:pt x="11616" y="6638"/>
                    <a:pt x="11616" y="6807"/>
                  </a:cubicBezTo>
                  <a:lnTo>
                    <a:pt x="11616" y="6807"/>
                  </a:lnTo>
                  <a:cubicBezTo>
                    <a:pt x="11616" y="6968"/>
                    <a:pt x="11705" y="7093"/>
                    <a:pt x="11705" y="7093"/>
                  </a:cubicBezTo>
                  <a:lnTo>
                    <a:pt x="11705" y="7093"/>
                  </a:lnTo>
                  <a:cubicBezTo>
                    <a:pt x="11705" y="7093"/>
                    <a:pt x="11634" y="7137"/>
                    <a:pt x="11571" y="7155"/>
                  </a:cubicBezTo>
                  <a:lnTo>
                    <a:pt x="11571" y="7155"/>
                  </a:lnTo>
                  <a:cubicBezTo>
                    <a:pt x="11535" y="7012"/>
                    <a:pt x="11393" y="7057"/>
                    <a:pt x="11393" y="7057"/>
                  </a:cubicBezTo>
                  <a:lnTo>
                    <a:pt x="11393" y="7057"/>
                  </a:lnTo>
                  <a:cubicBezTo>
                    <a:pt x="11393" y="6736"/>
                    <a:pt x="11116" y="6629"/>
                    <a:pt x="11063" y="6566"/>
                  </a:cubicBezTo>
                  <a:lnTo>
                    <a:pt x="11063" y="6566"/>
                  </a:lnTo>
                  <a:cubicBezTo>
                    <a:pt x="11107" y="6397"/>
                    <a:pt x="11259" y="6459"/>
                    <a:pt x="11259" y="6459"/>
                  </a:cubicBezTo>
                  <a:lnTo>
                    <a:pt x="11259" y="6459"/>
                  </a:lnTo>
                  <a:cubicBezTo>
                    <a:pt x="11259" y="6459"/>
                    <a:pt x="11286" y="6076"/>
                    <a:pt x="10902" y="6076"/>
                  </a:cubicBezTo>
                  <a:lnTo>
                    <a:pt x="10902" y="6076"/>
                  </a:lnTo>
                  <a:cubicBezTo>
                    <a:pt x="10527" y="6076"/>
                    <a:pt x="10510" y="6611"/>
                    <a:pt x="10510" y="6798"/>
                  </a:cubicBezTo>
                  <a:lnTo>
                    <a:pt x="10510" y="6798"/>
                  </a:lnTo>
                  <a:cubicBezTo>
                    <a:pt x="10429" y="6762"/>
                    <a:pt x="10144" y="6736"/>
                    <a:pt x="10144" y="7021"/>
                  </a:cubicBezTo>
                  <a:lnTo>
                    <a:pt x="10144" y="7021"/>
                  </a:lnTo>
                  <a:cubicBezTo>
                    <a:pt x="10144" y="7307"/>
                    <a:pt x="10429" y="7396"/>
                    <a:pt x="10429" y="7396"/>
                  </a:cubicBezTo>
                  <a:lnTo>
                    <a:pt x="10429" y="7396"/>
                  </a:lnTo>
                  <a:lnTo>
                    <a:pt x="10429" y="7476"/>
                  </a:lnTo>
                  <a:lnTo>
                    <a:pt x="10340" y="7476"/>
                  </a:lnTo>
                  <a:cubicBezTo>
                    <a:pt x="10340" y="7476"/>
                    <a:pt x="10251" y="7521"/>
                    <a:pt x="10251" y="7726"/>
                  </a:cubicBezTo>
                  <a:lnTo>
                    <a:pt x="10251" y="7726"/>
                  </a:lnTo>
                  <a:cubicBezTo>
                    <a:pt x="10251" y="7931"/>
                    <a:pt x="10322" y="8002"/>
                    <a:pt x="10322" y="8002"/>
                  </a:cubicBezTo>
                  <a:lnTo>
                    <a:pt x="10322" y="8002"/>
                  </a:lnTo>
                  <a:lnTo>
                    <a:pt x="10438" y="8002"/>
                  </a:lnTo>
                  <a:lnTo>
                    <a:pt x="10438" y="8074"/>
                  </a:lnTo>
                  <a:lnTo>
                    <a:pt x="10385" y="8074"/>
                  </a:lnTo>
                  <a:lnTo>
                    <a:pt x="10385" y="8457"/>
                  </a:lnTo>
                  <a:lnTo>
                    <a:pt x="10510" y="8457"/>
                  </a:lnTo>
                  <a:lnTo>
                    <a:pt x="10608" y="8663"/>
                  </a:lnTo>
                  <a:lnTo>
                    <a:pt x="10608" y="9028"/>
                  </a:lnTo>
                  <a:lnTo>
                    <a:pt x="10733" y="9028"/>
                  </a:lnTo>
                  <a:lnTo>
                    <a:pt x="10733" y="9171"/>
                  </a:lnTo>
                  <a:lnTo>
                    <a:pt x="10795" y="9171"/>
                  </a:lnTo>
                  <a:lnTo>
                    <a:pt x="10795" y="9510"/>
                  </a:lnTo>
                  <a:lnTo>
                    <a:pt x="10920" y="9510"/>
                  </a:lnTo>
                  <a:cubicBezTo>
                    <a:pt x="10920" y="9965"/>
                    <a:pt x="11143" y="10268"/>
                    <a:pt x="11143" y="10268"/>
                  </a:cubicBezTo>
                  <a:lnTo>
                    <a:pt x="11143" y="10268"/>
                  </a:lnTo>
                  <a:lnTo>
                    <a:pt x="11063" y="10349"/>
                  </a:lnTo>
                  <a:lnTo>
                    <a:pt x="10956" y="10349"/>
                  </a:lnTo>
                  <a:cubicBezTo>
                    <a:pt x="10956" y="10349"/>
                    <a:pt x="10938" y="10179"/>
                    <a:pt x="10804" y="10179"/>
                  </a:cubicBezTo>
                  <a:lnTo>
                    <a:pt x="10804" y="10179"/>
                  </a:lnTo>
                  <a:cubicBezTo>
                    <a:pt x="10750" y="9635"/>
                    <a:pt x="10242" y="9769"/>
                    <a:pt x="10242" y="9519"/>
                  </a:cubicBezTo>
                  <a:lnTo>
                    <a:pt x="10242" y="9519"/>
                  </a:lnTo>
                  <a:cubicBezTo>
                    <a:pt x="10242" y="9260"/>
                    <a:pt x="10590" y="9385"/>
                    <a:pt x="10590" y="9385"/>
                  </a:cubicBezTo>
                  <a:lnTo>
                    <a:pt x="10590" y="9385"/>
                  </a:lnTo>
                  <a:cubicBezTo>
                    <a:pt x="10590" y="9385"/>
                    <a:pt x="10724" y="8868"/>
                    <a:pt x="10251" y="8868"/>
                  </a:cubicBezTo>
                  <a:lnTo>
                    <a:pt x="10251" y="8868"/>
                  </a:lnTo>
                  <a:cubicBezTo>
                    <a:pt x="9778" y="8859"/>
                    <a:pt x="9466" y="9207"/>
                    <a:pt x="9466" y="9573"/>
                  </a:cubicBezTo>
                  <a:lnTo>
                    <a:pt x="9466" y="9573"/>
                  </a:lnTo>
                  <a:cubicBezTo>
                    <a:pt x="9466" y="9929"/>
                    <a:pt x="9510" y="10045"/>
                    <a:pt x="9510" y="10045"/>
                  </a:cubicBezTo>
                  <a:lnTo>
                    <a:pt x="9510" y="10045"/>
                  </a:lnTo>
                  <a:cubicBezTo>
                    <a:pt x="9510" y="10045"/>
                    <a:pt x="9377" y="10126"/>
                    <a:pt x="9377" y="10286"/>
                  </a:cubicBezTo>
                  <a:lnTo>
                    <a:pt x="9377" y="10286"/>
                  </a:lnTo>
                  <a:cubicBezTo>
                    <a:pt x="9377" y="10447"/>
                    <a:pt x="9448" y="10483"/>
                    <a:pt x="9448" y="10554"/>
                  </a:cubicBezTo>
                  <a:lnTo>
                    <a:pt x="9448" y="10554"/>
                  </a:lnTo>
                  <a:cubicBezTo>
                    <a:pt x="9234" y="10634"/>
                    <a:pt x="9261" y="10884"/>
                    <a:pt x="9386" y="11009"/>
                  </a:cubicBezTo>
                  <a:lnTo>
                    <a:pt x="9386" y="11009"/>
                  </a:lnTo>
                  <a:cubicBezTo>
                    <a:pt x="9448" y="10920"/>
                    <a:pt x="9546" y="10929"/>
                    <a:pt x="9546" y="10929"/>
                  </a:cubicBezTo>
                  <a:lnTo>
                    <a:pt x="9546" y="10929"/>
                  </a:lnTo>
                  <a:lnTo>
                    <a:pt x="9546" y="11321"/>
                  </a:lnTo>
                  <a:lnTo>
                    <a:pt x="9617" y="11392"/>
                  </a:lnTo>
                  <a:lnTo>
                    <a:pt x="9814" y="11392"/>
                  </a:lnTo>
                  <a:lnTo>
                    <a:pt x="9814" y="11535"/>
                  </a:lnTo>
                  <a:lnTo>
                    <a:pt x="9707" y="11535"/>
                  </a:lnTo>
                  <a:lnTo>
                    <a:pt x="9707" y="11981"/>
                  </a:lnTo>
                  <a:lnTo>
                    <a:pt x="9876" y="11981"/>
                  </a:lnTo>
                  <a:lnTo>
                    <a:pt x="9876" y="12177"/>
                  </a:lnTo>
                  <a:lnTo>
                    <a:pt x="10037" y="12177"/>
                  </a:lnTo>
                  <a:lnTo>
                    <a:pt x="10037" y="12543"/>
                  </a:lnTo>
                  <a:lnTo>
                    <a:pt x="10188" y="12543"/>
                  </a:lnTo>
                  <a:lnTo>
                    <a:pt x="10188" y="12695"/>
                  </a:lnTo>
                  <a:lnTo>
                    <a:pt x="10304" y="12695"/>
                  </a:lnTo>
                  <a:lnTo>
                    <a:pt x="10304" y="13016"/>
                  </a:lnTo>
                  <a:lnTo>
                    <a:pt x="10438" y="13016"/>
                  </a:lnTo>
                  <a:lnTo>
                    <a:pt x="10438" y="13150"/>
                  </a:lnTo>
                  <a:lnTo>
                    <a:pt x="10634" y="13150"/>
                  </a:lnTo>
                  <a:lnTo>
                    <a:pt x="10634" y="13221"/>
                  </a:lnTo>
                  <a:lnTo>
                    <a:pt x="10474" y="13221"/>
                  </a:lnTo>
                  <a:lnTo>
                    <a:pt x="10474" y="13293"/>
                  </a:lnTo>
                  <a:lnTo>
                    <a:pt x="10269" y="13293"/>
                  </a:lnTo>
                  <a:lnTo>
                    <a:pt x="10269" y="13400"/>
                  </a:lnTo>
                  <a:cubicBezTo>
                    <a:pt x="10269" y="13400"/>
                    <a:pt x="10179" y="13462"/>
                    <a:pt x="10179" y="13632"/>
                  </a:cubicBezTo>
                  <a:lnTo>
                    <a:pt x="10179" y="13632"/>
                  </a:lnTo>
                  <a:cubicBezTo>
                    <a:pt x="10179" y="13792"/>
                    <a:pt x="10340" y="14220"/>
                    <a:pt x="10367" y="14327"/>
                  </a:cubicBezTo>
                  <a:lnTo>
                    <a:pt x="10367" y="14327"/>
                  </a:lnTo>
                  <a:cubicBezTo>
                    <a:pt x="10385" y="14435"/>
                    <a:pt x="10358" y="14550"/>
                    <a:pt x="10188" y="14550"/>
                  </a:cubicBezTo>
                  <a:lnTo>
                    <a:pt x="10188" y="14550"/>
                  </a:lnTo>
                  <a:cubicBezTo>
                    <a:pt x="10028" y="14550"/>
                    <a:pt x="10055" y="14390"/>
                    <a:pt x="10099" y="14354"/>
                  </a:cubicBezTo>
                  <a:lnTo>
                    <a:pt x="10099" y="14354"/>
                  </a:lnTo>
                  <a:cubicBezTo>
                    <a:pt x="10144" y="14319"/>
                    <a:pt x="10171" y="14345"/>
                    <a:pt x="10171" y="14345"/>
                  </a:cubicBezTo>
                  <a:lnTo>
                    <a:pt x="10171" y="14345"/>
                  </a:lnTo>
                  <a:cubicBezTo>
                    <a:pt x="10171" y="14345"/>
                    <a:pt x="10188" y="14131"/>
                    <a:pt x="9939" y="14122"/>
                  </a:cubicBezTo>
                  <a:lnTo>
                    <a:pt x="9939" y="14122"/>
                  </a:lnTo>
                  <a:cubicBezTo>
                    <a:pt x="10028" y="13872"/>
                    <a:pt x="9707" y="13596"/>
                    <a:pt x="9617" y="13533"/>
                  </a:cubicBezTo>
                  <a:lnTo>
                    <a:pt x="9617" y="13533"/>
                  </a:lnTo>
                  <a:cubicBezTo>
                    <a:pt x="9617" y="13525"/>
                    <a:pt x="9617" y="13525"/>
                    <a:pt x="9609" y="13525"/>
                  </a:cubicBezTo>
                  <a:lnTo>
                    <a:pt x="9609" y="13525"/>
                  </a:lnTo>
                  <a:cubicBezTo>
                    <a:pt x="9519" y="13453"/>
                    <a:pt x="9386" y="13364"/>
                    <a:pt x="9386" y="13087"/>
                  </a:cubicBezTo>
                  <a:lnTo>
                    <a:pt x="9386" y="13087"/>
                  </a:lnTo>
                  <a:cubicBezTo>
                    <a:pt x="9386" y="12909"/>
                    <a:pt x="9510" y="12838"/>
                    <a:pt x="9609" y="12855"/>
                  </a:cubicBezTo>
                  <a:lnTo>
                    <a:pt x="9609" y="12855"/>
                  </a:lnTo>
                  <a:cubicBezTo>
                    <a:pt x="9680" y="12864"/>
                    <a:pt x="9742" y="12909"/>
                    <a:pt x="9760" y="12989"/>
                  </a:cubicBezTo>
                  <a:lnTo>
                    <a:pt x="9760" y="12989"/>
                  </a:lnTo>
                  <a:cubicBezTo>
                    <a:pt x="9858" y="12873"/>
                    <a:pt x="9814" y="12570"/>
                    <a:pt x="9609" y="12392"/>
                  </a:cubicBezTo>
                  <a:lnTo>
                    <a:pt x="9609" y="12392"/>
                  </a:lnTo>
                  <a:cubicBezTo>
                    <a:pt x="9510" y="12302"/>
                    <a:pt x="9386" y="12249"/>
                    <a:pt x="9216" y="12249"/>
                  </a:cubicBezTo>
                  <a:lnTo>
                    <a:pt x="9216" y="12249"/>
                  </a:lnTo>
                  <a:cubicBezTo>
                    <a:pt x="8681" y="12249"/>
                    <a:pt x="8110" y="12740"/>
                    <a:pt x="8110" y="13400"/>
                  </a:cubicBezTo>
                  <a:lnTo>
                    <a:pt x="8110" y="13400"/>
                  </a:lnTo>
                  <a:lnTo>
                    <a:pt x="8110" y="14006"/>
                  </a:lnTo>
                  <a:cubicBezTo>
                    <a:pt x="8110" y="14006"/>
                    <a:pt x="8110" y="14104"/>
                    <a:pt x="8217" y="14140"/>
                  </a:cubicBezTo>
                  <a:lnTo>
                    <a:pt x="8217" y="14140"/>
                  </a:lnTo>
                  <a:cubicBezTo>
                    <a:pt x="8324" y="14167"/>
                    <a:pt x="8386" y="14185"/>
                    <a:pt x="8386" y="14310"/>
                  </a:cubicBezTo>
                  <a:lnTo>
                    <a:pt x="8386" y="14310"/>
                  </a:lnTo>
                  <a:cubicBezTo>
                    <a:pt x="8351" y="14310"/>
                    <a:pt x="8297" y="14310"/>
                    <a:pt x="8244" y="14319"/>
                  </a:cubicBezTo>
                  <a:lnTo>
                    <a:pt x="8244" y="14319"/>
                  </a:lnTo>
                  <a:cubicBezTo>
                    <a:pt x="8145" y="14336"/>
                    <a:pt x="8038" y="14390"/>
                    <a:pt x="8038" y="14559"/>
                  </a:cubicBezTo>
                  <a:lnTo>
                    <a:pt x="8038" y="14559"/>
                  </a:lnTo>
                  <a:cubicBezTo>
                    <a:pt x="7967" y="14497"/>
                    <a:pt x="7806" y="14488"/>
                    <a:pt x="7762" y="14577"/>
                  </a:cubicBezTo>
                  <a:lnTo>
                    <a:pt x="7762" y="14577"/>
                  </a:lnTo>
                  <a:cubicBezTo>
                    <a:pt x="7708" y="14666"/>
                    <a:pt x="7735" y="14774"/>
                    <a:pt x="7824" y="14818"/>
                  </a:cubicBezTo>
                  <a:lnTo>
                    <a:pt x="7824" y="14818"/>
                  </a:lnTo>
                  <a:cubicBezTo>
                    <a:pt x="7905" y="14872"/>
                    <a:pt x="7860" y="14988"/>
                    <a:pt x="7735" y="14952"/>
                  </a:cubicBezTo>
                  <a:lnTo>
                    <a:pt x="7735" y="14952"/>
                  </a:lnTo>
                  <a:cubicBezTo>
                    <a:pt x="7610" y="14907"/>
                    <a:pt x="7369" y="14916"/>
                    <a:pt x="7307" y="15086"/>
                  </a:cubicBezTo>
                  <a:lnTo>
                    <a:pt x="7307" y="15086"/>
                  </a:lnTo>
                  <a:cubicBezTo>
                    <a:pt x="7307" y="15086"/>
                    <a:pt x="7289" y="15175"/>
                    <a:pt x="7360" y="15211"/>
                  </a:cubicBezTo>
                  <a:lnTo>
                    <a:pt x="7360" y="15211"/>
                  </a:lnTo>
                  <a:lnTo>
                    <a:pt x="7360" y="15282"/>
                  </a:lnTo>
                  <a:cubicBezTo>
                    <a:pt x="7360" y="15282"/>
                    <a:pt x="7316" y="15300"/>
                    <a:pt x="7289" y="15344"/>
                  </a:cubicBezTo>
                  <a:lnTo>
                    <a:pt x="7289" y="15344"/>
                  </a:lnTo>
                  <a:cubicBezTo>
                    <a:pt x="7280" y="15371"/>
                    <a:pt x="7262" y="15398"/>
                    <a:pt x="7262" y="15452"/>
                  </a:cubicBezTo>
                  <a:lnTo>
                    <a:pt x="7262" y="15452"/>
                  </a:lnTo>
                  <a:cubicBezTo>
                    <a:pt x="7262" y="15478"/>
                    <a:pt x="7271" y="15505"/>
                    <a:pt x="7289" y="15532"/>
                  </a:cubicBezTo>
                  <a:lnTo>
                    <a:pt x="7289" y="15532"/>
                  </a:lnTo>
                  <a:cubicBezTo>
                    <a:pt x="7343" y="15621"/>
                    <a:pt x="7459" y="15675"/>
                    <a:pt x="7459" y="15675"/>
                  </a:cubicBezTo>
                  <a:lnTo>
                    <a:pt x="7459" y="15675"/>
                  </a:lnTo>
                  <a:lnTo>
                    <a:pt x="7459" y="15969"/>
                  </a:lnTo>
                  <a:lnTo>
                    <a:pt x="7610" y="15969"/>
                  </a:lnTo>
                  <a:lnTo>
                    <a:pt x="7726" y="16085"/>
                  </a:lnTo>
                  <a:lnTo>
                    <a:pt x="7664" y="16156"/>
                  </a:lnTo>
                  <a:lnTo>
                    <a:pt x="7548" y="16156"/>
                  </a:lnTo>
                  <a:lnTo>
                    <a:pt x="7548" y="16245"/>
                  </a:lnTo>
                  <a:lnTo>
                    <a:pt x="7423" y="16245"/>
                  </a:lnTo>
                  <a:cubicBezTo>
                    <a:pt x="7423" y="16245"/>
                    <a:pt x="7307" y="16290"/>
                    <a:pt x="7307" y="16468"/>
                  </a:cubicBezTo>
                  <a:lnTo>
                    <a:pt x="7307" y="16468"/>
                  </a:lnTo>
                  <a:cubicBezTo>
                    <a:pt x="7307" y="16656"/>
                    <a:pt x="7485" y="16754"/>
                    <a:pt x="7485" y="16754"/>
                  </a:cubicBezTo>
                  <a:lnTo>
                    <a:pt x="7485" y="16754"/>
                  </a:lnTo>
                  <a:cubicBezTo>
                    <a:pt x="7485" y="16754"/>
                    <a:pt x="7708" y="16897"/>
                    <a:pt x="7708" y="17164"/>
                  </a:cubicBezTo>
                  <a:lnTo>
                    <a:pt x="7708" y="17164"/>
                  </a:lnTo>
                  <a:lnTo>
                    <a:pt x="7619" y="17164"/>
                  </a:lnTo>
                  <a:cubicBezTo>
                    <a:pt x="7619" y="17164"/>
                    <a:pt x="7566" y="17111"/>
                    <a:pt x="7494" y="17111"/>
                  </a:cubicBezTo>
                  <a:lnTo>
                    <a:pt x="7494" y="17111"/>
                  </a:lnTo>
                  <a:cubicBezTo>
                    <a:pt x="7432" y="17111"/>
                    <a:pt x="7325" y="17191"/>
                    <a:pt x="7289" y="17227"/>
                  </a:cubicBezTo>
                  <a:lnTo>
                    <a:pt x="7289" y="17227"/>
                  </a:lnTo>
                  <a:cubicBezTo>
                    <a:pt x="7280" y="17227"/>
                    <a:pt x="7280" y="17236"/>
                    <a:pt x="7280" y="17236"/>
                  </a:cubicBezTo>
                  <a:lnTo>
                    <a:pt x="7280" y="17236"/>
                  </a:lnTo>
                  <a:lnTo>
                    <a:pt x="7209" y="17236"/>
                  </a:lnTo>
                  <a:cubicBezTo>
                    <a:pt x="7209" y="17236"/>
                    <a:pt x="7191" y="17138"/>
                    <a:pt x="7048" y="17138"/>
                  </a:cubicBezTo>
                  <a:lnTo>
                    <a:pt x="7048" y="17138"/>
                  </a:lnTo>
                  <a:cubicBezTo>
                    <a:pt x="6897" y="17138"/>
                    <a:pt x="6772" y="17227"/>
                    <a:pt x="6772" y="17343"/>
                  </a:cubicBezTo>
                  <a:lnTo>
                    <a:pt x="6772" y="17343"/>
                  </a:lnTo>
                  <a:lnTo>
                    <a:pt x="6772" y="17637"/>
                  </a:lnTo>
                  <a:lnTo>
                    <a:pt x="6816" y="17682"/>
                  </a:lnTo>
                  <a:lnTo>
                    <a:pt x="7066" y="17682"/>
                  </a:lnTo>
                  <a:cubicBezTo>
                    <a:pt x="7066" y="17682"/>
                    <a:pt x="7146" y="17691"/>
                    <a:pt x="7146" y="17762"/>
                  </a:cubicBezTo>
                  <a:lnTo>
                    <a:pt x="7146" y="17762"/>
                  </a:lnTo>
                  <a:lnTo>
                    <a:pt x="7146" y="17807"/>
                  </a:lnTo>
                  <a:lnTo>
                    <a:pt x="6968" y="17807"/>
                  </a:lnTo>
                  <a:lnTo>
                    <a:pt x="6977" y="18128"/>
                  </a:lnTo>
                  <a:lnTo>
                    <a:pt x="7030" y="18128"/>
                  </a:lnTo>
                  <a:lnTo>
                    <a:pt x="7030" y="18244"/>
                  </a:lnTo>
                  <a:lnTo>
                    <a:pt x="6852" y="18244"/>
                  </a:lnTo>
                  <a:lnTo>
                    <a:pt x="6807" y="18199"/>
                  </a:lnTo>
                  <a:lnTo>
                    <a:pt x="6807" y="18092"/>
                  </a:lnTo>
                  <a:lnTo>
                    <a:pt x="6870" y="18092"/>
                  </a:lnTo>
                  <a:lnTo>
                    <a:pt x="6870" y="18056"/>
                  </a:lnTo>
                  <a:lnTo>
                    <a:pt x="6700" y="18056"/>
                  </a:lnTo>
                  <a:cubicBezTo>
                    <a:pt x="6656" y="17923"/>
                    <a:pt x="6459" y="17932"/>
                    <a:pt x="6459" y="17842"/>
                  </a:cubicBezTo>
                  <a:lnTo>
                    <a:pt x="6459" y="17842"/>
                  </a:lnTo>
                  <a:cubicBezTo>
                    <a:pt x="6459" y="17744"/>
                    <a:pt x="6558" y="17744"/>
                    <a:pt x="6558" y="17744"/>
                  </a:cubicBezTo>
                  <a:lnTo>
                    <a:pt x="6558" y="17744"/>
                  </a:lnTo>
                  <a:cubicBezTo>
                    <a:pt x="6558" y="17744"/>
                    <a:pt x="6531" y="17610"/>
                    <a:pt x="6352" y="17610"/>
                  </a:cubicBezTo>
                  <a:lnTo>
                    <a:pt x="6352" y="17610"/>
                  </a:lnTo>
                  <a:cubicBezTo>
                    <a:pt x="6174" y="17610"/>
                    <a:pt x="6138" y="17824"/>
                    <a:pt x="6138" y="17824"/>
                  </a:cubicBezTo>
                  <a:lnTo>
                    <a:pt x="6138" y="17824"/>
                  </a:lnTo>
                  <a:lnTo>
                    <a:pt x="6138" y="18012"/>
                  </a:lnTo>
                  <a:cubicBezTo>
                    <a:pt x="6138" y="18012"/>
                    <a:pt x="6111" y="18039"/>
                    <a:pt x="6085" y="18039"/>
                  </a:cubicBezTo>
                  <a:lnTo>
                    <a:pt x="6085" y="18039"/>
                  </a:lnTo>
                  <a:cubicBezTo>
                    <a:pt x="6058" y="17914"/>
                    <a:pt x="5719" y="17878"/>
                    <a:pt x="5719" y="18163"/>
                  </a:cubicBezTo>
                  <a:lnTo>
                    <a:pt x="5719" y="18163"/>
                  </a:lnTo>
                  <a:cubicBezTo>
                    <a:pt x="5719" y="18440"/>
                    <a:pt x="6022" y="18494"/>
                    <a:pt x="6022" y="18494"/>
                  </a:cubicBezTo>
                  <a:lnTo>
                    <a:pt x="6022" y="18494"/>
                  </a:lnTo>
                  <a:lnTo>
                    <a:pt x="6022" y="18556"/>
                  </a:lnTo>
                  <a:lnTo>
                    <a:pt x="6067" y="18556"/>
                  </a:lnTo>
                  <a:lnTo>
                    <a:pt x="6022" y="18610"/>
                  </a:lnTo>
                  <a:lnTo>
                    <a:pt x="5835" y="18610"/>
                  </a:lnTo>
                  <a:lnTo>
                    <a:pt x="5835" y="18931"/>
                  </a:lnTo>
                  <a:lnTo>
                    <a:pt x="5996" y="18931"/>
                  </a:lnTo>
                  <a:cubicBezTo>
                    <a:pt x="5996" y="19020"/>
                    <a:pt x="6085" y="19029"/>
                    <a:pt x="6085" y="19029"/>
                  </a:cubicBezTo>
                  <a:lnTo>
                    <a:pt x="6085" y="19029"/>
                  </a:lnTo>
                  <a:lnTo>
                    <a:pt x="6085" y="19109"/>
                  </a:lnTo>
                  <a:lnTo>
                    <a:pt x="5942" y="19109"/>
                  </a:lnTo>
                  <a:lnTo>
                    <a:pt x="5942" y="19404"/>
                  </a:lnTo>
                  <a:lnTo>
                    <a:pt x="6120" y="19404"/>
                  </a:lnTo>
                  <a:lnTo>
                    <a:pt x="6120" y="19519"/>
                  </a:lnTo>
                  <a:lnTo>
                    <a:pt x="6361" y="19519"/>
                  </a:lnTo>
                  <a:lnTo>
                    <a:pt x="6361" y="19582"/>
                  </a:lnTo>
                  <a:lnTo>
                    <a:pt x="6575" y="19582"/>
                  </a:lnTo>
                  <a:lnTo>
                    <a:pt x="6575" y="19644"/>
                  </a:lnTo>
                  <a:lnTo>
                    <a:pt x="1" y="19644"/>
                  </a:lnTo>
                  <a:lnTo>
                    <a:pt x="1" y="25059"/>
                  </a:lnTo>
                  <a:lnTo>
                    <a:pt x="14167" y="25059"/>
                  </a:lnTo>
                  <a:lnTo>
                    <a:pt x="14167" y="0"/>
                  </a:lnTo>
                  <a:close/>
                </a:path>
              </a:pathLst>
            </a:custGeom>
            <a:gradFill>
              <a:gsLst>
                <a:gs pos="0">
                  <a:schemeClr val="dk2"/>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3709575" y="3374875"/>
              <a:ext cx="252492" cy="1287309"/>
            </a:xfrm>
            <a:custGeom>
              <a:avLst/>
              <a:gdLst/>
              <a:ahLst/>
              <a:cxnLst/>
              <a:rect l="l" t="t" r="r" b="b"/>
              <a:pathLst>
                <a:path w="1393" h="7102" extrusionOk="0">
                  <a:moveTo>
                    <a:pt x="1392" y="1"/>
                  </a:moveTo>
                  <a:lnTo>
                    <a:pt x="1392" y="7102"/>
                  </a:lnTo>
                  <a:lnTo>
                    <a:pt x="1" y="7102"/>
                  </a:lnTo>
                  <a:lnTo>
                    <a:pt x="1" y="1"/>
                  </a:lnTo>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3696525" y="3389375"/>
              <a:ext cx="226572" cy="1258307"/>
            </a:xfrm>
            <a:custGeom>
              <a:avLst/>
              <a:gdLst/>
              <a:ahLst/>
              <a:cxnLst/>
              <a:rect l="l" t="t" r="r" b="b"/>
              <a:pathLst>
                <a:path w="1250" h="6942" extrusionOk="0">
                  <a:moveTo>
                    <a:pt x="1249" y="1"/>
                  </a:moveTo>
                  <a:lnTo>
                    <a:pt x="1249" y="6941"/>
                  </a:lnTo>
                  <a:lnTo>
                    <a:pt x="0" y="6941"/>
                  </a:lnTo>
                  <a:lnTo>
                    <a:pt x="0" y="1"/>
                  </a:lnTo>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5324967" y="4091210"/>
              <a:ext cx="1151529" cy="342944"/>
            </a:xfrm>
            <a:custGeom>
              <a:avLst/>
              <a:gdLst/>
              <a:ahLst/>
              <a:cxnLst/>
              <a:rect l="l" t="t" r="r" b="b"/>
              <a:pathLst>
                <a:path w="6353" h="1892" extrusionOk="0">
                  <a:moveTo>
                    <a:pt x="6022" y="134"/>
                  </a:moveTo>
                  <a:lnTo>
                    <a:pt x="5960" y="134"/>
                  </a:lnTo>
                  <a:lnTo>
                    <a:pt x="5960" y="1"/>
                  </a:lnTo>
                  <a:lnTo>
                    <a:pt x="1" y="1"/>
                  </a:lnTo>
                  <a:lnTo>
                    <a:pt x="1" y="1892"/>
                  </a:lnTo>
                  <a:lnTo>
                    <a:pt x="5960" y="1892"/>
                  </a:lnTo>
                  <a:lnTo>
                    <a:pt x="5960" y="1758"/>
                  </a:lnTo>
                  <a:lnTo>
                    <a:pt x="6022" y="1758"/>
                  </a:lnTo>
                  <a:lnTo>
                    <a:pt x="6352" y="1348"/>
                  </a:lnTo>
                  <a:lnTo>
                    <a:pt x="6352" y="554"/>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5324967" y="4128368"/>
              <a:ext cx="1122346" cy="268627"/>
            </a:xfrm>
            <a:custGeom>
              <a:avLst/>
              <a:gdLst/>
              <a:ahLst/>
              <a:cxnLst/>
              <a:rect l="l" t="t" r="r" b="b"/>
              <a:pathLst>
                <a:path w="6192" h="1482" extrusionOk="0">
                  <a:moveTo>
                    <a:pt x="6192" y="429"/>
                  </a:moveTo>
                  <a:lnTo>
                    <a:pt x="6192" y="1054"/>
                  </a:lnTo>
                  <a:lnTo>
                    <a:pt x="5951" y="1348"/>
                  </a:lnTo>
                  <a:lnTo>
                    <a:pt x="5790" y="1348"/>
                  </a:lnTo>
                  <a:lnTo>
                    <a:pt x="5790" y="1482"/>
                  </a:lnTo>
                  <a:lnTo>
                    <a:pt x="1" y="1482"/>
                  </a:lnTo>
                  <a:lnTo>
                    <a:pt x="1" y="1"/>
                  </a:lnTo>
                  <a:lnTo>
                    <a:pt x="5790" y="1"/>
                  </a:lnTo>
                  <a:lnTo>
                    <a:pt x="5790" y="135"/>
                  </a:lnTo>
                  <a:lnTo>
                    <a:pt x="5951" y="1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3251893" y="2647301"/>
              <a:ext cx="362334" cy="1397152"/>
            </a:xfrm>
            <a:custGeom>
              <a:avLst/>
              <a:gdLst/>
              <a:ahLst/>
              <a:cxnLst/>
              <a:rect l="l" t="t" r="r" b="b"/>
              <a:pathLst>
                <a:path w="1999" h="7708" extrusionOk="0">
                  <a:moveTo>
                    <a:pt x="0" y="0"/>
                  </a:moveTo>
                  <a:lnTo>
                    <a:pt x="1999" y="0"/>
                  </a:lnTo>
                  <a:lnTo>
                    <a:pt x="1999" y="7708"/>
                  </a:lnTo>
                  <a:lnTo>
                    <a:pt x="0" y="7708"/>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3221260" y="2684459"/>
              <a:ext cx="299437" cy="1322835"/>
            </a:xfrm>
            <a:custGeom>
              <a:avLst/>
              <a:gdLst/>
              <a:ahLst/>
              <a:cxnLst/>
              <a:rect l="l" t="t" r="r" b="b"/>
              <a:pathLst>
                <a:path w="1652" h="7298" extrusionOk="0">
                  <a:moveTo>
                    <a:pt x="1651" y="7298"/>
                  </a:moveTo>
                  <a:lnTo>
                    <a:pt x="1" y="7298"/>
                  </a:lnTo>
                  <a:lnTo>
                    <a:pt x="1" y="0"/>
                  </a:lnTo>
                  <a:lnTo>
                    <a:pt x="1651"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3709575" y="3350586"/>
              <a:ext cx="252492" cy="181"/>
            </a:xfrm>
            <a:custGeom>
              <a:avLst/>
              <a:gdLst/>
              <a:ahLst/>
              <a:cxnLst/>
              <a:rect l="l" t="t" r="r" b="b"/>
              <a:pathLst>
                <a:path w="1393" h="1" extrusionOk="0">
                  <a:moveTo>
                    <a:pt x="1" y="1"/>
                  </a:moveTo>
                  <a:lnTo>
                    <a:pt x="1392" y="1"/>
                  </a:lnTo>
                </a:path>
              </a:pathLst>
            </a:custGeom>
            <a:solidFill>
              <a:srgbClr val="C82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3696525" y="3365268"/>
              <a:ext cx="226572" cy="181"/>
            </a:xfrm>
            <a:custGeom>
              <a:avLst/>
              <a:gdLst/>
              <a:ahLst/>
              <a:cxnLst/>
              <a:rect l="l" t="t" r="r" b="b"/>
              <a:pathLst>
                <a:path w="1250" h="1" extrusionOk="0">
                  <a:moveTo>
                    <a:pt x="0" y="0"/>
                  </a:moveTo>
                  <a:lnTo>
                    <a:pt x="1249" y="0"/>
                  </a:lnTo>
                </a:path>
              </a:pathLst>
            </a:custGeom>
            <a:solidFill>
              <a:srgbClr val="C82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4055601" y="3792133"/>
              <a:ext cx="203915" cy="661418"/>
            </a:xfrm>
            <a:custGeom>
              <a:avLst/>
              <a:gdLst/>
              <a:ahLst/>
              <a:cxnLst/>
              <a:rect l="l" t="t" r="r" b="b"/>
              <a:pathLst>
                <a:path w="1125" h="3649" extrusionOk="0">
                  <a:moveTo>
                    <a:pt x="1" y="0"/>
                  </a:moveTo>
                  <a:lnTo>
                    <a:pt x="1125" y="0"/>
                  </a:lnTo>
                  <a:lnTo>
                    <a:pt x="1125" y="3649"/>
                  </a:lnTo>
                  <a:lnTo>
                    <a:pt x="1" y="36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4041100" y="3809896"/>
              <a:ext cx="174913" cy="627522"/>
            </a:xfrm>
            <a:custGeom>
              <a:avLst/>
              <a:gdLst/>
              <a:ahLst/>
              <a:cxnLst/>
              <a:rect l="l" t="t" r="r" b="b"/>
              <a:pathLst>
                <a:path w="965" h="3462" extrusionOk="0">
                  <a:moveTo>
                    <a:pt x="964" y="3462"/>
                  </a:moveTo>
                  <a:lnTo>
                    <a:pt x="1" y="3462"/>
                  </a:lnTo>
                  <a:lnTo>
                    <a:pt x="1" y="0"/>
                  </a:lnTo>
                  <a:lnTo>
                    <a:pt x="9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3203497" y="1916010"/>
              <a:ext cx="281674" cy="428680"/>
            </a:xfrm>
            <a:custGeom>
              <a:avLst/>
              <a:gdLst/>
              <a:ahLst/>
              <a:cxnLst/>
              <a:rect l="l" t="t" r="r" b="b"/>
              <a:pathLst>
                <a:path w="1554" h="2365" extrusionOk="0">
                  <a:moveTo>
                    <a:pt x="1" y="0"/>
                  </a:moveTo>
                  <a:lnTo>
                    <a:pt x="1553" y="0"/>
                  </a:lnTo>
                  <a:lnTo>
                    <a:pt x="1553" y="2364"/>
                  </a:lnTo>
                  <a:lnTo>
                    <a:pt x="1" y="2364"/>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3177576" y="1940117"/>
              <a:ext cx="229835" cy="380283"/>
            </a:xfrm>
            <a:custGeom>
              <a:avLst/>
              <a:gdLst/>
              <a:ahLst/>
              <a:cxnLst/>
              <a:rect l="l" t="t" r="r" b="b"/>
              <a:pathLst>
                <a:path w="1268" h="2098" extrusionOk="0">
                  <a:moveTo>
                    <a:pt x="1" y="1"/>
                  </a:moveTo>
                  <a:lnTo>
                    <a:pt x="1268" y="1"/>
                  </a:lnTo>
                  <a:lnTo>
                    <a:pt x="1268" y="2097"/>
                  </a:lnTo>
                  <a:lnTo>
                    <a:pt x="1" y="2097"/>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3706313" y="2904326"/>
              <a:ext cx="249229" cy="278415"/>
            </a:xfrm>
            <a:custGeom>
              <a:avLst/>
              <a:gdLst/>
              <a:ahLst/>
              <a:cxnLst/>
              <a:rect l="l" t="t" r="r" b="b"/>
              <a:pathLst>
                <a:path w="1375" h="1536" extrusionOk="0">
                  <a:moveTo>
                    <a:pt x="1" y="1"/>
                  </a:moveTo>
                  <a:lnTo>
                    <a:pt x="1374" y="1"/>
                  </a:lnTo>
                  <a:lnTo>
                    <a:pt x="1374" y="1535"/>
                  </a:lnTo>
                  <a:lnTo>
                    <a:pt x="1" y="15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3688549" y="2920458"/>
              <a:ext cx="215334" cy="245970"/>
            </a:xfrm>
            <a:custGeom>
              <a:avLst/>
              <a:gdLst/>
              <a:ahLst/>
              <a:cxnLst/>
              <a:rect l="l" t="t" r="r" b="b"/>
              <a:pathLst>
                <a:path w="1188" h="1357" extrusionOk="0">
                  <a:moveTo>
                    <a:pt x="1" y="1"/>
                  </a:moveTo>
                  <a:lnTo>
                    <a:pt x="1187" y="1"/>
                  </a:lnTo>
                  <a:lnTo>
                    <a:pt x="1187" y="1357"/>
                  </a:lnTo>
                  <a:lnTo>
                    <a:pt x="1" y="1357"/>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3098366" y="1004370"/>
              <a:ext cx="176545" cy="713258"/>
            </a:xfrm>
            <a:custGeom>
              <a:avLst/>
              <a:gdLst/>
              <a:ahLst/>
              <a:cxnLst/>
              <a:rect l="l" t="t" r="r" b="b"/>
              <a:pathLst>
                <a:path w="974" h="3935" extrusionOk="0">
                  <a:moveTo>
                    <a:pt x="1" y="0"/>
                  </a:moveTo>
                  <a:lnTo>
                    <a:pt x="973" y="0"/>
                  </a:lnTo>
                  <a:lnTo>
                    <a:pt x="973" y="3935"/>
                  </a:lnTo>
                  <a:lnTo>
                    <a:pt x="1" y="3935"/>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3090209" y="1015608"/>
              <a:ext cx="160232" cy="690782"/>
            </a:xfrm>
            <a:custGeom>
              <a:avLst/>
              <a:gdLst/>
              <a:ahLst/>
              <a:cxnLst/>
              <a:rect l="l" t="t" r="r" b="b"/>
              <a:pathLst>
                <a:path w="884" h="3811" extrusionOk="0">
                  <a:moveTo>
                    <a:pt x="0" y="1"/>
                  </a:moveTo>
                  <a:lnTo>
                    <a:pt x="884" y="1"/>
                  </a:lnTo>
                  <a:lnTo>
                    <a:pt x="884" y="3810"/>
                  </a:lnTo>
                  <a:lnTo>
                    <a:pt x="0" y="381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4173602" y="3714554"/>
              <a:ext cx="365596" cy="17945"/>
            </a:xfrm>
            <a:custGeom>
              <a:avLst/>
              <a:gdLst/>
              <a:ahLst/>
              <a:cxnLst/>
              <a:rect l="l" t="t" r="r" b="b"/>
              <a:pathLst>
                <a:path w="2017" h="99" extrusionOk="0">
                  <a:moveTo>
                    <a:pt x="0" y="98"/>
                  </a:moveTo>
                  <a:lnTo>
                    <a:pt x="2017" y="98"/>
                  </a:lnTo>
                  <a:lnTo>
                    <a:pt x="2017"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4144600" y="3732317"/>
              <a:ext cx="336595" cy="19576"/>
            </a:xfrm>
            <a:custGeom>
              <a:avLst/>
              <a:gdLst/>
              <a:ahLst/>
              <a:cxnLst/>
              <a:rect l="l" t="t" r="r" b="b"/>
              <a:pathLst>
                <a:path w="1857" h="108" extrusionOk="0">
                  <a:moveTo>
                    <a:pt x="1" y="107"/>
                  </a:moveTo>
                  <a:lnTo>
                    <a:pt x="1857" y="107"/>
                  </a:lnTo>
                  <a:lnTo>
                    <a:pt x="1857"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4005392" y="2825116"/>
              <a:ext cx="197389" cy="1947095"/>
            </a:xfrm>
            <a:custGeom>
              <a:avLst/>
              <a:gdLst/>
              <a:ahLst/>
              <a:cxnLst/>
              <a:rect l="l" t="t" r="r" b="b"/>
              <a:pathLst>
                <a:path w="1089" h="10742" extrusionOk="0">
                  <a:moveTo>
                    <a:pt x="1089" y="1"/>
                  </a:moveTo>
                  <a:lnTo>
                    <a:pt x="1089" y="10741"/>
                  </a:lnTo>
                  <a:lnTo>
                    <a:pt x="9" y="10741"/>
                  </a:lnTo>
                  <a:lnTo>
                    <a:pt x="9" y="2909"/>
                  </a:lnTo>
                  <a:cubicBezTo>
                    <a:pt x="45" y="2873"/>
                    <a:pt x="143" y="2793"/>
                    <a:pt x="205" y="2793"/>
                  </a:cubicBezTo>
                  <a:cubicBezTo>
                    <a:pt x="286" y="2793"/>
                    <a:pt x="339" y="2846"/>
                    <a:pt x="339" y="2846"/>
                  </a:cubicBezTo>
                  <a:lnTo>
                    <a:pt x="419" y="2846"/>
                  </a:lnTo>
                  <a:cubicBezTo>
                    <a:pt x="419" y="2579"/>
                    <a:pt x="196" y="2436"/>
                    <a:pt x="196" y="2436"/>
                  </a:cubicBezTo>
                  <a:cubicBezTo>
                    <a:pt x="196" y="2436"/>
                    <a:pt x="27" y="2338"/>
                    <a:pt x="27" y="2150"/>
                  </a:cubicBezTo>
                  <a:cubicBezTo>
                    <a:pt x="27" y="1972"/>
                    <a:pt x="143" y="1927"/>
                    <a:pt x="143" y="1927"/>
                  </a:cubicBezTo>
                  <a:lnTo>
                    <a:pt x="268" y="1927"/>
                  </a:lnTo>
                  <a:lnTo>
                    <a:pt x="268" y="1838"/>
                  </a:lnTo>
                  <a:lnTo>
                    <a:pt x="375" y="1838"/>
                  </a:lnTo>
                  <a:lnTo>
                    <a:pt x="446" y="1767"/>
                  </a:lnTo>
                  <a:lnTo>
                    <a:pt x="330" y="1651"/>
                  </a:lnTo>
                  <a:lnTo>
                    <a:pt x="179" y="1651"/>
                  </a:lnTo>
                  <a:lnTo>
                    <a:pt x="179" y="1357"/>
                  </a:lnTo>
                  <a:cubicBezTo>
                    <a:pt x="179" y="1357"/>
                    <a:pt x="54" y="1312"/>
                    <a:pt x="9" y="1214"/>
                  </a:cubicBezTo>
                  <a:lnTo>
                    <a:pt x="9" y="1026"/>
                  </a:lnTo>
                  <a:cubicBezTo>
                    <a:pt x="36" y="982"/>
                    <a:pt x="72" y="964"/>
                    <a:pt x="72" y="964"/>
                  </a:cubicBezTo>
                  <a:lnTo>
                    <a:pt x="72" y="893"/>
                  </a:lnTo>
                  <a:cubicBezTo>
                    <a:pt x="0" y="857"/>
                    <a:pt x="27" y="768"/>
                    <a:pt x="27" y="768"/>
                  </a:cubicBezTo>
                  <a:cubicBezTo>
                    <a:pt x="89" y="598"/>
                    <a:pt x="321" y="589"/>
                    <a:pt x="446" y="634"/>
                  </a:cubicBezTo>
                  <a:cubicBezTo>
                    <a:pt x="580" y="670"/>
                    <a:pt x="625" y="554"/>
                    <a:pt x="535" y="500"/>
                  </a:cubicBezTo>
                  <a:cubicBezTo>
                    <a:pt x="455" y="456"/>
                    <a:pt x="419" y="348"/>
                    <a:pt x="473" y="259"/>
                  </a:cubicBezTo>
                  <a:cubicBezTo>
                    <a:pt x="526" y="170"/>
                    <a:pt x="687" y="179"/>
                    <a:pt x="750" y="241"/>
                  </a:cubicBezTo>
                  <a:cubicBezTo>
                    <a:pt x="750" y="72"/>
                    <a:pt x="857" y="18"/>
                    <a:pt x="964"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3392551" y="4565021"/>
              <a:ext cx="635670" cy="29364"/>
            </a:xfrm>
            <a:custGeom>
              <a:avLst/>
              <a:gdLst/>
              <a:ahLst/>
              <a:cxnLst/>
              <a:rect l="l" t="t" r="r" b="b"/>
              <a:pathLst>
                <a:path w="3507" h="162" extrusionOk="0">
                  <a:moveTo>
                    <a:pt x="3506" y="1"/>
                  </a:moveTo>
                  <a:lnTo>
                    <a:pt x="0" y="1"/>
                  </a:lnTo>
                  <a:lnTo>
                    <a:pt x="0" y="161"/>
                  </a:lnTo>
                  <a:lnTo>
                    <a:pt x="3506"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3824313" y="3258506"/>
              <a:ext cx="428674" cy="17945"/>
            </a:xfrm>
            <a:custGeom>
              <a:avLst/>
              <a:gdLst/>
              <a:ahLst/>
              <a:cxnLst/>
              <a:rect l="l" t="t" r="r" b="b"/>
              <a:pathLst>
                <a:path w="2365" h="99" extrusionOk="0">
                  <a:moveTo>
                    <a:pt x="0" y="98"/>
                  </a:moveTo>
                  <a:lnTo>
                    <a:pt x="2364" y="98"/>
                  </a:lnTo>
                  <a:lnTo>
                    <a:pt x="2364"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3814706" y="3276270"/>
              <a:ext cx="419067" cy="19576"/>
            </a:xfrm>
            <a:custGeom>
              <a:avLst/>
              <a:gdLst/>
              <a:ahLst/>
              <a:cxnLst/>
              <a:rect l="l" t="t" r="r" b="b"/>
              <a:pathLst>
                <a:path w="2312" h="108" extrusionOk="0">
                  <a:moveTo>
                    <a:pt x="1" y="108"/>
                  </a:moveTo>
                  <a:lnTo>
                    <a:pt x="2311" y="108"/>
                  </a:lnTo>
                  <a:lnTo>
                    <a:pt x="2311"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3636709" y="3206666"/>
              <a:ext cx="105311" cy="119994"/>
            </a:xfrm>
            <a:custGeom>
              <a:avLst/>
              <a:gdLst/>
              <a:ahLst/>
              <a:cxnLst/>
              <a:rect l="l" t="t" r="r" b="b"/>
              <a:pathLst>
                <a:path w="581" h="662" extrusionOk="0">
                  <a:moveTo>
                    <a:pt x="0" y="661"/>
                  </a:moveTo>
                  <a:lnTo>
                    <a:pt x="580" y="661"/>
                  </a:lnTo>
                  <a:lnTo>
                    <a:pt x="580" y="1"/>
                  </a:lnTo>
                  <a:lnTo>
                    <a:pt x="0" y="1"/>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3636709" y="3206666"/>
              <a:ext cx="105311" cy="26101"/>
            </a:xfrm>
            <a:custGeom>
              <a:avLst/>
              <a:gdLst/>
              <a:ahLst/>
              <a:cxnLst/>
              <a:rect l="l" t="t" r="r" b="b"/>
              <a:pathLst>
                <a:path w="581" h="144" extrusionOk="0">
                  <a:moveTo>
                    <a:pt x="580" y="144"/>
                  </a:moveTo>
                  <a:lnTo>
                    <a:pt x="0" y="144"/>
                  </a:lnTo>
                  <a:lnTo>
                    <a:pt x="0" y="1"/>
                  </a:lnTo>
                  <a:lnTo>
                    <a:pt x="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3583418" y="2359462"/>
              <a:ext cx="191045" cy="2412752"/>
            </a:xfrm>
            <a:custGeom>
              <a:avLst/>
              <a:gdLst/>
              <a:ahLst/>
              <a:cxnLst/>
              <a:rect l="l" t="t" r="r" b="b"/>
              <a:pathLst>
                <a:path w="1054" h="13311" extrusionOk="0">
                  <a:moveTo>
                    <a:pt x="1053" y="0"/>
                  </a:moveTo>
                  <a:lnTo>
                    <a:pt x="1053" y="13310"/>
                  </a:lnTo>
                  <a:lnTo>
                    <a:pt x="1" y="13310"/>
                  </a:lnTo>
                  <a:lnTo>
                    <a:pt x="1" y="1776"/>
                  </a:lnTo>
                  <a:cubicBezTo>
                    <a:pt x="1" y="1776"/>
                    <a:pt x="9" y="1776"/>
                    <a:pt x="9" y="1784"/>
                  </a:cubicBezTo>
                  <a:cubicBezTo>
                    <a:pt x="99" y="1847"/>
                    <a:pt x="420" y="2123"/>
                    <a:pt x="322" y="2373"/>
                  </a:cubicBezTo>
                  <a:cubicBezTo>
                    <a:pt x="571" y="2382"/>
                    <a:pt x="563" y="2596"/>
                    <a:pt x="563" y="2596"/>
                  </a:cubicBezTo>
                  <a:cubicBezTo>
                    <a:pt x="563" y="2596"/>
                    <a:pt x="536" y="2570"/>
                    <a:pt x="491" y="2605"/>
                  </a:cubicBezTo>
                  <a:cubicBezTo>
                    <a:pt x="438" y="2641"/>
                    <a:pt x="420" y="2801"/>
                    <a:pt x="580" y="2801"/>
                  </a:cubicBezTo>
                  <a:cubicBezTo>
                    <a:pt x="741" y="2801"/>
                    <a:pt x="768" y="2686"/>
                    <a:pt x="750" y="2578"/>
                  </a:cubicBezTo>
                  <a:cubicBezTo>
                    <a:pt x="732" y="2471"/>
                    <a:pt x="563" y="2043"/>
                    <a:pt x="563" y="1883"/>
                  </a:cubicBezTo>
                  <a:cubicBezTo>
                    <a:pt x="563" y="1713"/>
                    <a:pt x="661" y="1651"/>
                    <a:pt x="661" y="1651"/>
                  </a:cubicBezTo>
                  <a:lnTo>
                    <a:pt x="661" y="1544"/>
                  </a:lnTo>
                  <a:lnTo>
                    <a:pt x="866" y="1544"/>
                  </a:lnTo>
                  <a:lnTo>
                    <a:pt x="866" y="1472"/>
                  </a:lnTo>
                  <a:lnTo>
                    <a:pt x="1018" y="1472"/>
                  </a:lnTo>
                  <a:lnTo>
                    <a:pt x="1018" y="1401"/>
                  </a:lnTo>
                  <a:lnTo>
                    <a:pt x="830" y="1401"/>
                  </a:lnTo>
                  <a:lnTo>
                    <a:pt x="830" y="1267"/>
                  </a:lnTo>
                  <a:lnTo>
                    <a:pt x="696" y="1267"/>
                  </a:lnTo>
                  <a:lnTo>
                    <a:pt x="696" y="946"/>
                  </a:lnTo>
                  <a:lnTo>
                    <a:pt x="571" y="946"/>
                  </a:lnTo>
                  <a:lnTo>
                    <a:pt x="571" y="794"/>
                  </a:lnTo>
                  <a:lnTo>
                    <a:pt x="429" y="794"/>
                  </a:lnTo>
                  <a:lnTo>
                    <a:pt x="429" y="428"/>
                  </a:lnTo>
                  <a:lnTo>
                    <a:pt x="268" y="428"/>
                  </a:lnTo>
                  <a:lnTo>
                    <a:pt x="268" y="232"/>
                  </a:lnTo>
                  <a:lnTo>
                    <a:pt x="90" y="232"/>
                  </a:lnTo>
                  <a:close/>
                </a:path>
              </a:pathLst>
            </a:custGeom>
            <a:gradFill>
              <a:gsLst>
                <a:gs pos="0">
                  <a:srgbClr val="FFFFFF">
                    <a:alpha val="0"/>
                  </a:srgbClr>
                </a:gs>
                <a:gs pos="100000">
                  <a:srgbClr val="001C38">
                    <a:alpha val="28235"/>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5362125" y="3782345"/>
              <a:ext cx="1229107" cy="84286"/>
            </a:xfrm>
            <a:custGeom>
              <a:avLst/>
              <a:gdLst/>
              <a:ahLst/>
              <a:cxnLst/>
              <a:rect l="l" t="t" r="r" b="b"/>
              <a:pathLst>
                <a:path w="6781" h="465" extrusionOk="0">
                  <a:moveTo>
                    <a:pt x="0" y="465"/>
                  </a:moveTo>
                  <a:lnTo>
                    <a:pt x="6780" y="465"/>
                  </a:lnTo>
                  <a:lnTo>
                    <a:pt x="6780"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5362125" y="3782345"/>
              <a:ext cx="1229107" cy="19576"/>
            </a:xfrm>
            <a:custGeom>
              <a:avLst/>
              <a:gdLst/>
              <a:ahLst/>
              <a:cxnLst/>
              <a:rect l="l" t="t" r="r" b="b"/>
              <a:pathLst>
                <a:path w="6781" h="108" extrusionOk="0">
                  <a:moveTo>
                    <a:pt x="6780" y="108"/>
                  </a:moveTo>
                  <a:lnTo>
                    <a:pt x="0" y="108"/>
                  </a:lnTo>
                  <a:lnTo>
                    <a:pt x="0" y="1"/>
                  </a:lnTo>
                  <a:lnTo>
                    <a:pt x="67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5324967" y="3866449"/>
              <a:ext cx="1191949" cy="81023"/>
            </a:xfrm>
            <a:custGeom>
              <a:avLst/>
              <a:gdLst/>
              <a:ahLst/>
              <a:cxnLst/>
              <a:rect l="l" t="t" r="r" b="b"/>
              <a:pathLst>
                <a:path w="6576" h="447" extrusionOk="0">
                  <a:moveTo>
                    <a:pt x="6575" y="447"/>
                  </a:moveTo>
                  <a:lnTo>
                    <a:pt x="1" y="447"/>
                  </a:lnTo>
                  <a:lnTo>
                    <a:pt x="1" y="1"/>
                  </a:lnTo>
                  <a:lnTo>
                    <a:pt x="65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3413577" y="4527863"/>
              <a:ext cx="659959" cy="37340"/>
            </a:xfrm>
            <a:custGeom>
              <a:avLst/>
              <a:gdLst/>
              <a:ahLst/>
              <a:cxnLst/>
              <a:rect l="l" t="t" r="r" b="b"/>
              <a:pathLst>
                <a:path w="3641" h="206" extrusionOk="0">
                  <a:moveTo>
                    <a:pt x="0" y="206"/>
                  </a:moveTo>
                  <a:lnTo>
                    <a:pt x="3640" y="206"/>
                  </a:lnTo>
                  <a:lnTo>
                    <a:pt x="3640"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3413577" y="4514812"/>
              <a:ext cx="669565" cy="27733"/>
            </a:xfrm>
            <a:custGeom>
              <a:avLst/>
              <a:gdLst/>
              <a:ahLst/>
              <a:cxnLst/>
              <a:rect l="l" t="t" r="r" b="b"/>
              <a:pathLst>
                <a:path w="3694" h="153" extrusionOk="0">
                  <a:moveTo>
                    <a:pt x="0" y="153"/>
                  </a:moveTo>
                  <a:lnTo>
                    <a:pt x="3694" y="153"/>
                  </a:lnTo>
                  <a:lnTo>
                    <a:pt x="3694"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3413577" y="4514812"/>
              <a:ext cx="669565" cy="5075"/>
            </a:xfrm>
            <a:custGeom>
              <a:avLst/>
              <a:gdLst/>
              <a:ahLst/>
              <a:cxnLst/>
              <a:rect l="l" t="t" r="r" b="b"/>
              <a:pathLst>
                <a:path w="3694" h="28" extrusionOk="0">
                  <a:moveTo>
                    <a:pt x="3694" y="28"/>
                  </a:moveTo>
                  <a:lnTo>
                    <a:pt x="0" y="28"/>
                  </a:lnTo>
                  <a:lnTo>
                    <a:pt x="0" y="1"/>
                  </a:lnTo>
                  <a:lnTo>
                    <a:pt x="3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3392551" y="2500468"/>
              <a:ext cx="635670" cy="53472"/>
            </a:xfrm>
            <a:custGeom>
              <a:avLst/>
              <a:gdLst/>
              <a:ahLst/>
              <a:cxnLst/>
              <a:rect l="l" t="t" r="r" b="b"/>
              <a:pathLst>
                <a:path w="3507" h="295" extrusionOk="0">
                  <a:moveTo>
                    <a:pt x="3506" y="0"/>
                  </a:moveTo>
                  <a:lnTo>
                    <a:pt x="0" y="0"/>
                  </a:lnTo>
                  <a:lnTo>
                    <a:pt x="0" y="295"/>
                  </a:lnTo>
                  <a:lnTo>
                    <a:pt x="3506" y="29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3392550" y="2375430"/>
              <a:ext cx="635679" cy="55275"/>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3407233" y="4139788"/>
              <a:ext cx="656696" cy="56734"/>
            </a:xfrm>
            <a:custGeom>
              <a:avLst/>
              <a:gdLst/>
              <a:ahLst/>
              <a:cxnLst/>
              <a:rect l="l" t="t" r="r" b="b"/>
              <a:pathLst>
                <a:path w="3623" h="313" extrusionOk="0">
                  <a:moveTo>
                    <a:pt x="1" y="313"/>
                  </a:moveTo>
                  <a:lnTo>
                    <a:pt x="3623" y="313"/>
                  </a:lnTo>
                  <a:lnTo>
                    <a:pt x="3623"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3407233" y="4139788"/>
              <a:ext cx="656696" cy="11419"/>
            </a:xfrm>
            <a:custGeom>
              <a:avLst/>
              <a:gdLst/>
              <a:ahLst/>
              <a:cxnLst/>
              <a:rect l="l" t="t" r="r" b="b"/>
              <a:pathLst>
                <a:path w="3623" h="63" extrusionOk="0">
                  <a:moveTo>
                    <a:pt x="3623" y="63"/>
                  </a:moveTo>
                  <a:lnTo>
                    <a:pt x="1" y="63"/>
                  </a:lnTo>
                  <a:lnTo>
                    <a:pt x="1" y="0"/>
                  </a:lnTo>
                  <a:lnTo>
                    <a:pt x="36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4133181" y="4550520"/>
              <a:ext cx="325176" cy="29183"/>
            </a:xfrm>
            <a:custGeom>
              <a:avLst/>
              <a:gdLst/>
              <a:ahLst/>
              <a:cxnLst/>
              <a:rect l="l" t="t" r="r" b="b"/>
              <a:pathLst>
                <a:path w="1794" h="161" extrusionOk="0">
                  <a:moveTo>
                    <a:pt x="1794" y="0"/>
                  </a:moveTo>
                  <a:lnTo>
                    <a:pt x="0" y="0"/>
                  </a:lnTo>
                  <a:lnTo>
                    <a:pt x="0" y="161"/>
                  </a:lnTo>
                  <a:lnTo>
                    <a:pt x="1794"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4147681" y="4495418"/>
              <a:ext cx="339677" cy="55284"/>
            </a:xfrm>
            <a:custGeom>
              <a:avLst/>
              <a:gdLst/>
              <a:ahLst/>
              <a:cxnLst/>
              <a:rect l="l" t="t" r="r" b="b"/>
              <a:pathLst>
                <a:path w="1874" h="305" extrusionOk="0">
                  <a:moveTo>
                    <a:pt x="0" y="304"/>
                  </a:moveTo>
                  <a:lnTo>
                    <a:pt x="1874" y="304"/>
                  </a:lnTo>
                  <a:lnTo>
                    <a:pt x="1874"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4147681" y="4495418"/>
              <a:ext cx="339677" cy="13232"/>
            </a:xfrm>
            <a:custGeom>
              <a:avLst/>
              <a:gdLst/>
              <a:ahLst/>
              <a:cxnLst/>
              <a:rect l="l" t="t" r="r" b="b"/>
              <a:pathLst>
                <a:path w="1874" h="73" extrusionOk="0">
                  <a:moveTo>
                    <a:pt x="1874" y="72"/>
                  </a:moveTo>
                  <a:lnTo>
                    <a:pt x="0" y="72"/>
                  </a:lnTo>
                  <a:lnTo>
                    <a:pt x="0" y="1"/>
                  </a:lnTo>
                  <a:lnTo>
                    <a:pt x="18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3124105" y="1743363"/>
              <a:ext cx="105129" cy="121444"/>
            </a:xfrm>
            <a:custGeom>
              <a:avLst/>
              <a:gdLst/>
              <a:ahLst/>
              <a:cxnLst/>
              <a:rect l="l" t="t" r="r" b="b"/>
              <a:pathLst>
                <a:path w="580" h="670" extrusionOk="0">
                  <a:moveTo>
                    <a:pt x="0" y="669"/>
                  </a:moveTo>
                  <a:lnTo>
                    <a:pt x="580" y="669"/>
                  </a:lnTo>
                  <a:lnTo>
                    <a:pt x="580" y="0"/>
                  </a:ln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3124105" y="1743363"/>
              <a:ext cx="105129" cy="27733"/>
            </a:xfrm>
            <a:custGeom>
              <a:avLst/>
              <a:gdLst/>
              <a:ahLst/>
              <a:cxnLst/>
              <a:rect l="l" t="t" r="r" b="b"/>
              <a:pathLst>
                <a:path w="580" h="153" extrusionOk="0">
                  <a:moveTo>
                    <a:pt x="580" y="152"/>
                  </a:moveTo>
                  <a:lnTo>
                    <a:pt x="0" y="152"/>
                  </a:lnTo>
                  <a:lnTo>
                    <a:pt x="0" y="0"/>
                  </a:lnTo>
                  <a:lnTo>
                    <a:pt x="5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2871972" y="2574435"/>
              <a:ext cx="123074" cy="77761"/>
            </a:xfrm>
            <a:custGeom>
              <a:avLst/>
              <a:gdLst/>
              <a:ahLst/>
              <a:cxnLst/>
              <a:rect l="l" t="t" r="r" b="b"/>
              <a:pathLst>
                <a:path w="679" h="429" extrusionOk="0">
                  <a:moveTo>
                    <a:pt x="215" y="1"/>
                  </a:moveTo>
                  <a:cubicBezTo>
                    <a:pt x="99" y="1"/>
                    <a:pt x="1" y="90"/>
                    <a:pt x="1" y="215"/>
                  </a:cubicBezTo>
                  <a:lnTo>
                    <a:pt x="1" y="215"/>
                  </a:lnTo>
                  <a:cubicBezTo>
                    <a:pt x="1" y="331"/>
                    <a:pt x="99" y="429"/>
                    <a:pt x="215" y="429"/>
                  </a:cubicBezTo>
                  <a:lnTo>
                    <a:pt x="215" y="429"/>
                  </a:lnTo>
                  <a:lnTo>
                    <a:pt x="465" y="429"/>
                  </a:lnTo>
                  <a:cubicBezTo>
                    <a:pt x="581" y="429"/>
                    <a:pt x="679" y="331"/>
                    <a:pt x="679" y="215"/>
                  </a:cubicBezTo>
                  <a:lnTo>
                    <a:pt x="679" y="215"/>
                  </a:lnTo>
                  <a:cubicBezTo>
                    <a:pt x="679" y="90"/>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2871972" y="2660170"/>
              <a:ext cx="123074" cy="77761"/>
            </a:xfrm>
            <a:custGeom>
              <a:avLst/>
              <a:gdLst/>
              <a:ahLst/>
              <a:cxnLst/>
              <a:rect l="l" t="t" r="r" b="b"/>
              <a:pathLst>
                <a:path w="679" h="429" extrusionOk="0">
                  <a:moveTo>
                    <a:pt x="215" y="1"/>
                  </a:moveTo>
                  <a:cubicBezTo>
                    <a:pt x="99" y="1"/>
                    <a:pt x="1" y="99"/>
                    <a:pt x="1" y="215"/>
                  </a:cubicBezTo>
                  <a:lnTo>
                    <a:pt x="1" y="215"/>
                  </a:lnTo>
                  <a:cubicBezTo>
                    <a:pt x="1" y="340"/>
                    <a:pt x="99" y="429"/>
                    <a:pt x="215" y="429"/>
                  </a:cubicBezTo>
                  <a:lnTo>
                    <a:pt x="215" y="429"/>
                  </a:lnTo>
                  <a:lnTo>
                    <a:pt x="465" y="429"/>
                  </a:lnTo>
                  <a:cubicBezTo>
                    <a:pt x="581" y="429"/>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2871972" y="2179939"/>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2871972" y="2092572"/>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2871972" y="2005206"/>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2871972" y="1918020"/>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56" y="437"/>
                  </a:lnTo>
                  <a:cubicBezTo>
                    <a:pt x="581" y="437"/>
                    <a:pt x="679" y="339"/>
                    <a:pt x="679" y="214"/>
                  </a:cubicBezTo>
                  <a:lnTo>
                    <a:pt x="679" y="214"/>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2871972" y="2268756"/>
              <a:ext cx="123074" cy="77942"/>
            </a:xfrm>
            <a:custGeom>
              <a:avLst/>
              <a:gdLst/>
              <a:ahLst/>
              <a:cxnLst/>
              <a:rect l="l" t="t" r="r" b="b"/>
              <a:pathLst>
                <a:path w="679" h="430" extrusionOk="0">
                  <a:moveTo>
                    <a:pt x="215" y="1"/>
                  </a:moveTo>
                  <a:cubicBezTo>
                    <a:pt x="99" y="1"/>
                    <a:pt x="1" y="90"/>
                    <a:pt x="1" y="215"/>
                  </a:cubicBezTo>
                  <a:lnTo>
                    <a:pt x="1" y="215"/>
                  </a:lnTo>
                  <a:cubicBezTo>
                    <a:pt x="1" y="331"/>
                    <a:pt x="99" y="429"/>
                    <a:pt x="215" y="429"/>
                  </a:cubicBezTo>
                  <a:lnTo>
                    <a:pt x="215" y="429"/>
                  </a:lnTo>
                  <a:lnTo>
                    <a:pt x="456" y="429"/>
                  </a:lnTo>
                  <a:cubicBezTo>
                    <a:pt x="581" y="429"/>
                    <a:pt x="679" y="331"/>
                    <a:pt x="679" y="215"/>
                  </a:cubicBezTo>
                  <a:lnTo>
                    <a:pt x="679" y="215"/>
                  </a:lnTo>
                  <a:cubicBezTo>
                    <a:pt x="679" y="90"/>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2871972" y="1550865"/>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2871972" y="1463680"/>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2871972" y="1376313"/>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56" y="437"/>
                  </a:lnTo>
                  <a:cubicBezTo>
                    <a:pt x="581" y="437"/>
                    <a:pt x="679" y="339"/>
                    <a:pt x="679" y="214"/>
                  </a:cubicBezTo>
                  <a:lnTo>
                    <a:pt x="679" y="214"/>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2871972" y="1288946"/>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2871972" y="1201579"/>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56" y="429"/>
                  </a:lnTo>
                  <a:cubicBezTo>
                    <a:pt x="581" y="429"/>
                    <a:pt x="679" y="331"/>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2871972" y="1112763"/>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2871972" y="1025396"/>
              <a:ext cx="123074" cy="79392"/>
            </a:xfrm>
            <a:custGeom>
              <a:avLst/>
              <a:gdLst/>
              <a:ahLst/>
              <a:cxnLst/>
              <a:rect l="l" t="t" r="r" b="b"/>
              <a:pathLst>
                <a:path w="679" h="438" extrusionOk="0">
                  <a:moveTo>
                    <a:pt x="215" y="0"/>
                  </a:moveTo>
                  <a:cubicBezTo>
                    <a:pt x="99" y="0"/>
                    <a:pt x="1" y="99"/>
                    <a:pt x="1" y="215"/>
                  </a:cubicBezTo>
                  <a:lnTo>
                    <a:pt x="1" y="215"/>
                  </a:lnTo>
                  <a:lnTo>
                    <a:pt x="1" y="215"/>
                  </a:lnTo>
                  <a:cubicBezTo>
                    <a:pt x="1" y="339"/>
                    <a:pt x="99" y="438"/>
                    <a:pt x="215" y="438"/>
                  </a:cubicBezTo>
                  <a:lnTo>
                    <a:pt x="215" y="438"/>
                  </a:lnTo>
                  <a:lnTo>
                    <a:pt x="456" y="438"/>
                  </a:lnTo>
                  <a:cubicBezTo>
                    <a:pt x="581" y="438"/>
                    <a:pt x="679" y="339"/>
                    <a:pt x="679" y="215"/>
                  </a:cubicBezTo>
                  <a:lnTo>
                    <a:pt x="679" y="215"/>
                  </a:lnTo>
                  <a:cubicBezTo>
                    <a:pt x="679" y="99"/>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2871972" y="938029"/>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2871972" y="849212"/>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2871972" y="761845"/>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2871972" y="674478"/>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56" y="438"/>
                  </a:lnTo>
                  <a:cubicBezTo>
                    <a:pt x="581" y="438"/>
                    <a:pt x="679" y="340"/>
                    <a:pt x="679" y="215"/>
                  </a:cubicBezTo>
                  <a:lnTo>
                    <a:pt x="679" y="215"/>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2871972" y="585480"/>
              <a:ext cx="123074" cy="79573"/>
            </a:xfrm>
            <a:custGeom>
              <a:avLst/>
              <a:gdLst/>
              <a:ahLst/>
              <a:cxnLst/>
              <a:rect l="l" t="t" r="r" b="b"/>
              <a:pathLst>
                <a:path w="679" h="439"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2871972" y="498295"/>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56" y="437"/>
                  </a:lnTo>
                  <a:cubicBezTo>
                    <a:pt x="581" y="437"/>
                    <a:pt x="679" y="339"/>
                    <a:pt x="679" y="223"/>
                  </a:cubicBezTo>
                  <a:lnTo>
                    <a:pt x="679" y="223"/>
                  </a:lnTo>
                  <a:cubicBezTo>
                    <a:pt x="679" y="98"/>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2871972" y="410928"/>
              <a:ext cx="123074" cy="79392"/>
            </a:xfrm>
            <a:custGeom>
              <a:avLst/>
              <a:gdLst/>
              <a:ahLst/>
              <a:cxnLst/>
              <a:rect l="l" t="t" r="r" b="b"/>
              <a:pathLst>
                <a:path w="679" h="438" extrusionOk="0">
                  <a:moveTo>
                    <a:pt x="215" y="0"/>
                  </a:moveTo>
                  <a:cubicBezTo>
                    <a:pt x="99" y="0"/>
                    <a:pt x="1" y="99"/>
                    <a:pt x="1" y="215"/>
                  </a:cubicBezTo>
                  <a:lnTo>
                    <a:pt x="1" y="215"/>
                  </a:lnTo>
                  <a:cubicBezTo>
                    <a:pt x="1" y="339"/>
                    <a:pt x="99" y="438"/>
                    <a:pt x="215" y="438"/>
                  </a:cubicBezTo>
                  <a:lnTo>
                    <a:pt x="215" y="438"/>
                  </a:lnTo>
                  <a:lnTo>
                    <a:pt x="456" y="438"/>
                  </a:lnTo>
                  <a:cubicBezTo>
                    <a:pt x="581" y="438"/>
                    <a:pt x="679" y="339"/>
                    <a:pt x="679" y="215"/>
                  </a:cubicBezTo>
                  <a:lnTo>
                    <a:pt x="679" y="215"/>
                  </a:lnTo>
                  <a:cubicBezTo>
                    <a:pt x="679" y="99"/>
                    <a:pt x="581" y="0"/>
                    <a:pt x="456" y="0"/>
                  </a:cubicBezTo>
                  <a:lnTo>
                    <a:pt x="45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2871972" y="1638232"/>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56" y="438"/>
                  </a:lnTo>
                  <a:cubicBezTo>
                    <a:pt x="581" y="438"/>
                    <a:pt x="679" y="340"/>
                    <a:pt x="679" y="224"/>
                  </a:cubicBezTo>
                  <a:lnTo>
                    <a:pt x="679" y="224"/>
                  </a:lnTo>
                  <a:cubicBezTo>
                    <a:pt x="679" y="99"/>
                    <a:pt x="581" y="1"/>
                    <a:pt x="456" y="1"/>
                  </a:cubicBezTo>
                  <a:lnTo>
                    <a:pt x="456"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2871972" y="2747537"/>
              <a:ext cx="123074" cy="77761"/>
            </a:xfrm>
            <a:custGeom>
              <a:avLst/>
              <a:gdLst/>
              <a:ahLst/>
              <a:cxnLst/>
              <a:rect l="l" t="t" r="r" b="b"/>
              <a:pathLst>
                <a:path w="679" h="429" extrusionOk="0">
                  <a:moveTo>
                    <a:pt x="215" y="0"/>
                  </a:moveTo>
                  <a:cubicBezTo>
                    <a:pt x="99" y="0"/>
                    <a:pt x="1" y="98"/>
                    <a:pt x="1" y="214"/>
                  </a:cubicBezTo>
                  <a:lnTo>
                    <a:pt x="1" y="214"/>
                  </a:lnTo>
                  <a:cubicBezTo>
                    <a:pt x="1" y="330"/>
                    <a:pt x="99" y="429"/>
                    <a:pt x="215" y="429"/>
                  </a:cubicBezTo>
                  <a:lnTo>
                    <a:pt x="215" y="429"/>
                  </a:lnTo>
                  <a:lnTo>
                    <a:pt x="465" y="429"/>
                  </a:lnTo>
                  <a:cubicBezTo>
                    <a:pt x="581" y="429"/>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2871972" y="2833273"/>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65" y="437"/>
                  </a:lnTo>
                  <a:cubicBezTo>
                    <a:pt x="581" y="437"/>
                    <a:pt x="679" y="339"/>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2871972" y="2920458"/>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2871972" y="3006194"/>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65" y="438"/>
                  </a:lnTo>
                  <a:cubicBezTo>
                    <a:pt x="581" y="438"/>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2871972" y="3093561"/>
              <a:ext cx="123074" cy="77761"/>
            </a:xfrm>
            <a:custGeom>
              <a:avLst/>
              <a:gdLst/>
              <a:ahLst/>
              <a:cxnLst/>
              <a:rect l="l" t="t" r="r" b="b"/>
              <a:pathLst>
                <a:path w="679" h="429" extrusionOk="0">
                  <a:moveTo>
                    <a:pt x="215" y="0"/>
                  </a:moveTo>
                  <a:cubicBezTo>
                    <a:pt x="99" y="0"/>
                    <a:pt x="1" y="99"/>
                    <a:pt x="1" y="215"/>
                  </a:cubicBezTo>
                  <a:lnTo>
                    <a:pt x="1" y="215"/>
                  </a:lnTo>
                  <a:cubicBezTo>
                    <a:pt x="1" y="330"/>
                    <a:pt x="99" y="429"/>
                    <a:pt x="215" y="429"/>
                  </a:cubicBezTo>
                  <a:lnTo>
                    <a:pt x="215" y="429"/>
                  </a:lnTo>
                  <a:lnTo>
                    <a:pt x="465" y="429"/>
                  </a:lnTo>
                  <a:cubicBezTo>
                    <a:pt x="581" y="429"/>
                    <a:pt x="679" y="330"/>
                    <a:pt x="679" y="215"/>
                  </a:cubicBezTo>
                  <a:lnTo>
                    <a:pt x="679" y="215"/>
                  </a:lnTo>
                  <a:cubicBezTo>
                    <a:pt x="679" y="99"/>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2871972" y="3179296"/>
              <a:ext cx="123074" cy="79392"/>
            </a:xfrm>
            <a:custGeom>
              <a:avLst/>
              <a:gdLst/>
              <a:ahLst/>
              <a:cxnLst/>
              <a:rect l="l" t="t" r="r" b="b"/>
              <a:pathLst>
                <a:path w="679" h="438" extrusionOk="0">
                  <a:moveTo>
                    <a:pt x="215" y="0"/>
                  </a:moveTo>
                  <a:cubicBezTo>
                    <a:pt x="99" y="0"/>
                    <a:pt x="1" y="98"/>
                    <a:pt x="1" y="214"/>
                  </a:cubicBezTo>
                  <a:lnTo>
                    <a:pt x="1" y="214"/>
                  </a:lnTo>
                  <a:cubicBezTo>
                    <a:pt x="1" y="339"/>
                    <a:pt x="99" y="437"/>
                    <a:pt x="215" y="437"/>
                  </a:cubicBezTo>
                  <a:lnTo>
                    <a:pt x="215" y="437"/>
                  </a:lnTo>
                  <a:lnTo>
                    <a:pt x="465" y="437"/>
                  </a:lnTo>
                  <a:cubicBezTo>
                    <a:pt x="581" y="437"/>
                    <a:pt x="679" y="339"/>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2871972" y="3266482"/>
              <a:ext cx="123074" cy="77942"/>
            </a:xfrm>
            <a:custGeom>
              <a:avLst/>
              <a:gdLst/>
              <a:ahLst/>
              <a:cxnLst/>
              <a:rect l="l" t="t" r="r" b="b"/>
              <a:pathLst>
                <a:path w="679" h="430"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2871972" y="3352217"/>
              <a:ext cx="123074" cy="79392"/>
            </a:xfrm>
            <a:custGeom>
              <a:avLst/>
              <a:gdLst/>
              <a:ahLst/>
              <a:cxnLst/>
              <a:rect l="l" t="t" r="r" b="b"/>
              <a:pathLst>
                <a:path w="679" h="438" extrusionOk="0">
                  <a:moveTo>
                    <a:pt x="215" y="1"/>
                  </a:moveTo>
                  <a:cubicBezTo>
                    <a:pt x="99" y="1"/>
                    <a:pt x="1" y="99"/>
                    <a:pt x="1" y="215"/>
                  </a:cubicBezTo>
                  <a:lnTo>
                    <a:pt x="1" y="215"/>
                  </a:lnTo>
                  <a:cubicBezTo>
                    <a:pt x="1" y="340"/>
                    <a:pt x="99" y="438"/>
                    <a:pt x="215" y="438"/>
                  </a:cubicBezTo>
                  <a:lnTo>
                    <a:pt x="215" y="438"/>
                  </a:lnTo>
                  <a:lnTo>
                    <a:pt x="465" y="438"/>
                  </a:lnTo>
                  <a:cubicBezTo>
                    <a:pt x="581" y="438"/>
                    <a:pt x="679" y="340"/>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2871972" y="3439584"/>
              <a:ext cx="123074" cy="77761"/>
            </a:xfrm>
            <a:custGeom>
              <a:avLst/>
              <a:gdLst/>
              <a:ahLst/>
              <a:cxnLst/>
              <a:rect l="l" t="t" r="r" b="b"/>
              <a:pathLst>
                <a:path w="679" h="429"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2871972" y="3525320"/>
              <a:ext cx="123074" cy="79392"/>
            </a:xfrm>
            <a:custGeom>
              <a:avLst/>
              <a:gdLst/>
              <a:ahLst/>
              <a:cxnLst/>
              <a:rect l="l" t="t" r="r" b="b"/>
              <a:pathLst>
                <a:path w="679" h="438" extrusionOk="0">
                  <a:moveTo>
                    <a:pt x="215" y="0"/>
                  </a:moveTo>
                  <a:cubicBezTo>
                    <a:pt x="99" y="0"/>
                    <a:pt x="1" y="98"/>
                    <a:pt x="1" y="223"/>
                  </a:cubicBezTo>
                  <a:lnTo>
                    <a:pt x="1" y="223"/>
                  </a:lnTo>
                  <a:cubicBezTo>
                    <a:pt x="1" y="339"/>
                    <a:pt x="99" y="437"/>
                    <a:pt x="215" y="437"/>
                  </a:cubicBezTo>
                  <a:lnTo>
                    <a:pt x="215" y="437"/>
                  </a:lnTo>
                  <a:lnTo>
                    <a:pt x="465" y="437"/>
                  </a:lnTo>
                  <a:cubicBezTo>
                    <a:pt x="581" y="437"/>
                    <a:pt x="679" y="339"/>
                    <a:pt x="679" y="223"/>
                  </a:cubicBezTo>
                  <a:lnTo>
                    <a:pt x="679" y="223"/>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2871972" y="3612686"/>
              <a:ext cx="123074" cy="77761"/>
            </a:xfrm>
            <a:custGeom>
              <a:avLst/>
              <a:gdLst/>
              <a:ahLst/>
              <a:cxnLst/>
              <a:rect l="l" t="t" r="r" b="b"/>
              <a:pathLst>
                <a:path w="679" h="429" extrusionOk="0">
                  <a:moveTo>
                    <a:pt x="215" y="0"/>
                  </a:moveTo>
                  <a:cubicBezTo>
                    <a:pt x="99" y="0"/>
                    <a:pt x="1" y="98"/>
                    <a:pt x="1" y="214"/>
                  </a:cubicBezTo>
                  <a:lnTo>
                    <a:pt x="1" y="214"/>
                  </a:lnTo>
                  <a:cubicBezTo>
                    <a:pt x="1" y="330"/>
                    <a:pt x="99" y="428"/>
                    <a:pt x="215" y="428"/>
                  </a:cubicBezTo>
                  <a:lnTo>
                    <a:pt x="215" y="428"/>
                  </a:lnTo>
                  <a:lnTo>
                    <a:pt x="465" y="428"/>
                  </a:lnTo>
                  <a:cubicBezTo>
                    <a:pt x="581" y="428"/>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2871972" y="3698241"/>
              <a:ext cx="123074" cy="79392"/>
            </a:xfrm>
            <a:custGeom>
              <a:avLst/>
              <a:gdLst/>
              <a:ahLst/>
              <a:cxnLst/>
              <a:rect l="l" t="t" r="r" b="b"/>
              <a:pathLst>
                <a:path w="679" h="438" extrusionOk="0">
                  <a:moveTo>
                    <a:pt x="215" y="1"/>
                  </a:moveTo>
                  <a:cubicBezTo>
                    <a:pt x="99" y="1"/>
                    <a:pt x="1" y="99"/>
                    <a:pt x="1" y="224"/>
                  </a:cubicBezTo>
                  <a:lnTo>
                    <a:pt x="1" y="224"/>
                  </a:lnTo>
                  <a:cubicBezTo>
                    <a:pt x="1" y="340"/>
                    <a:pt x="99" y="438"/>
                    <a:pt x="215" y="438"/>
                  </a:cubicBezTo>
                  <a:lnTo>
                    <a:pt x="215" y="438"/>
                  </a:lnTo>
                  <a:lnTo>
                    <a:pt x="465" y="438"/>
                  </a:lnTo>
                  <a:cubicBezTo>
                    <a:pt x="581" y="438"/>
                    <a:pt x="679" y="340"/>
                    <a:pt x="679" y="224"/>
                  </a:cubicBezTo>
                  <a:lnTo>
                    <a:pt x="679" y="224"/>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2871972" y="3785607"/>
              <a:ext cx="123074" cy="77761"/>
            </a:xfrm>
            <a:custGeom>
              <a:avLst/>
              <a:gdLst/>
              <a:ahLst/>
              <a:cxnLst/>
              <a:rect l="l" t="t" r="r" b="b"/>
              <a:pathLst>
                <a:path w="679" h="429" extrusionOk="0">
                  <a:moveTo>
                    <a:pt x="215" y="1"/>
                  </a:moveTo>
                  <a:cubicBezTo>
                    <a:pt x="99" y="1"/>
                    <a:pt x="1" y="99"/>
                    <a:pt x="1" y="215"/>
                  </a:cubicBezTo>
                  <a:lnTo>
                    <a:pt x="1" y="215"/>
                  </a:lnTo>
                  <a:cubicBezTo>
                    <a:pt x="1" y="331"/>
                    <a:pt x="99" y="429"/>
                    <a:pt x="215" y="429"/>
                  </a:cubicBezTo>
                  <a:lnTo>
                    <a:pt x="215" y="429"/>
                  </a:lnTo>
                  <a:lnTo>
                    <a:pt x="465" y="429"/>
                  </a:lnTo>
                  <a:cubicBezTo>
                    <a:pt x="581" y="429"/>
                    <a:pt x="679" y="331"/>
                    <a:pt x="679" y="215"/>
                  </a:cubicBezTo>
                  <a:lnTo>
                    <a:pt x="679" y="215"/>
                  </a:lnTo>
                  <a:cubicBezTo>
                    <a:pt x="679" y="99"/>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2871972" y="3871343"/>
              <a:ext cx="123074" cy="79392"/>
            </a:xfrm>
            <a:custGeom>
              <a:avLst/>
              <a:gdLst/>
              <a:ahLst/>
              <a:cxnLst/>
              <a:rect l="l" t="t" r="r" b="b"/>
              <a:pathLst>
                <a:path w="679" h="438" extrusionOk="0">
                  <a:moveTo>
                    <a:pt x="215" y="0"/>
                  </a:moveTo>
                  <a:cubicBezTo>
                    <a:pt x="99" y="0"/>
                    <a:pt x="1" y="99"/>
                    <a:pt x="1" y="223"/>
                  </a:cubicBezTo>
                  <a:lnTo>
                    <a:pt x="1" y="223"/>
                  </a:lnTo>
                  <a:cubicBezTo>
                    <a:pt x="1" y="339"/>
                    <a:pt x="99" y="438"/>
                    <a:pt x="215" y="438"/>
                  </a:cubicBezTo>
                  <a:lnTo>
                    <a:pt x="215" y="438"/>
                  </a:lnTo>
                  <a:lnTo>
                    <a:pt x="465" y="438"/>
                  </a:lnTo>
                  <a:cubicBezTo>
                    <a:pt x="581" y="438"/>
                    <a:pt x="679" y="339"/>
                    <a:pt x="679" y="223"/>
                  </a:cubicBezTo>
                  <a:lnTo>
                    <a:pt x="679" y="223"/>
                  </a:lnTo>
                  <a:cubicBezTo>
                    <a:pt x="679" y="99"/>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2871972" y="3958710"/>
              <a:ext cx="123074" cy="77761"/>
            </a:xfrm>
            <a:custGeom>
              <a:avLst/>
              <a:gdLst/>
              <a:ahLst/>
              <a:cxnLst/>
              <a:rect l="l" t="t" r="r" b="b"/>
              <a:pathLst>
                <a:path w="679" h="429" extrusionOk="0">
                  <a:moveTo>
                    <a:pt x="215" y="0"/>
                  </a:moveTo>
                  <a:cubicBezTo>
                    <a:pt x="99" y="0"/>
                    <a:pt x="1" y="98"/>
                    <a:pt x="1" y="214"/>
                  </a:cubicBezTo>
                  <a:lnTo>
                    <a:pt x="1" y="214"/>
                  </a:lnTo>
                  <a:cubicBezTo>
                    <a:pt x="1" y="330"/>
                    <a:pt x="99" y="428"/>
                    <a:pt x="215" y="428"/>
                  </a:cubicBezTo>
                  <a:lnTo>
                    <a:pt x="215" y="428"/>
                  </a:lnTo>
                  <a:lnTo>
                    <a:pt x="465" y="428"/>
                  </a:lnTo>
                  <a:cubicBezTo>
                    <a:pt x="581" y="428"/>
                    <a:pt x="679" y="330"/>
                    <a:pt x="679" y="214"/>
                  </a:cubicBezTo>
                  <a:lnTo>
                    <a:pt x="679" y="214"/>
                  </a:lnTo>
                  <a:cubicBezTo>
                    <a:pt x="679" y="98"/>
                    <a:pt x="581" y="0"/>
                    <a:pt x="465" y="0"/>
                  </a:cubicBezTo>
                  <a:lnTo>
                    <a:pt x="46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2871972" y="4045895"/>
              <a:ext cx="123074" cy="77942"/>
            </a:xfrm>
            <a:custGeom>
              <a:avLst/>
              <a:gdLst/>
              <a:ahLst/>
              <a:cxnLst/>
              <a:rect l="l" t="t" r="r" b="b"/>
              <a:pathLst>
                <a:path w="679" h="430" extrusionOk="0">
                  <a:moveTo>
                    <a:pt x="215" y="1"/>
                  </a:moveTo>
                  <a:cubicBezTo>
                    <a:pt x="99" y="1"/>
                    <a:pt x="1" y="90"/>
                    <a:pt x="1" y="215"/>
                  </a:cubicBezTo>
                  <a:lnTo>
                    <a:pt x="1" y="215"/>
                  </a:lnTo>
                  <a:cubicBezTo>
                    <a:pt x="1" y="331"/>
                    <a:pt x="99" y="429"/>
                    <a:pt x="215" y="429"/>
                  </a:cubicBezTo>
                  <a:lnTo>
                    <a:pt x="215" y="429"/>
                  </a:lnTo>
                  <a:lnTo>
                    <a:pt x="465" y="429"/>
                  </a:lnTo>
                  <a:cubicBezTo>
                    <a:pt x="581" y="429"/>
                    <a:pt x="679" y="331"/>
                    <a:pt x="679" y="215"/>
                  </a:cubicBezTo>
                  <a:lnTo>
                    <a:pt x="679" y="215"/>
                  </a:lnTo>
                  <a:cubicBezTo>
                    <a:pt x="679" y="90"/>
                    <a:pt x="581" y="1"/>
                    <a:pt x="465" y="1"/>
                  </a:cubicBezTo>
                  <a:lnTo>
                    <a:pt x="465"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2871972" y="4225523"/>
              <a:ext cx="123074" cy="82655"/>
            </a:xfrm>
            <a:custGeom>
              <a:avLst/>
              <a:gdLst/>
              <a:ahLst/>
              <a:cxnLst/>
              <a:rect l="l" t="t" r="r" b="b"/>
              <a:pathLst>
                <a:path w="679" h="456" extrusionOk="0">
                  <a:moveTo>
                    <a:pt x="233" y="0"/>
                  </a:moveTo>
                  <a:cubicBezTo>
                    <a:pt x="108" y="0"/>
                    <a:pt x="1" y="98"/>
                    <a:pt x="1" y="223"/>
                  </a:cubicBezTo>
                  <a:lnTo>
                    <a:pt x="1" y="223"/>
                  </a:lnTo>
                  <a:cubicBezTo>
                    <a:pt x="1" y="357"/>
                    <a:pt x="108" y="455"/>
                    <a:pt x="233" y="455"/>
                  </a:cubicBezTo>
                  <a:lnTo>
                    <a:pt x="233" y="455"/>
                  </a:lnTo>
                  <a:lnTo>
                    <a:pt x="447" y="455"/>
                  </a:lnTo>
                  <a:cubicBezTo>
                    <a:pt x="572" y="455"/>
                    <a:pt x="679" y="357"/>
                    <a:pt x="679" y="223"/>
                  </a:cubicBezTo>
                  <a:lnTo>
                    <a:pt x="679" y="223"/>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2871972" y="4317603"/>
              <a:ext cx="123074" cy="84286"/>
            </a:xfrm>
            <a:custGeom>
              <a:avLst/>
              <a:gdLst/>
              <a:ahLst/>
              <a:cxnLst/>
              <a:rect l="l" t="t" r="r" b="b"/>
              <a:pathLst>
                <a:path w="679" h="465" extrusionOk="0">
                  <a:moveTo>
                    <a:pt x="233" y="1"/>
                  </a:moveTo>
                  <a:cubicBezTo>
                    <a:pt x="108" y="1"/>
                    <a:pt x="1" y="108"/>
                    <a:pt x="1" y="233"/>
                  </a:cubicBezTo>
                  <a:lnTo>
                    <a:pt x="1" y="233"/>
                  </a:lnTo>
                  <a:cubicBezTo>
                    <a:pt x="1" y="357"/>
                    <a:pt x="108" y="465"/>
                    <a:pt x="233" y="465"/>
                  </a:cubicBezTo>
                  <a:lnTo>
                    <a:pt x="233" y="465"/>
                  </a:lnTo>
                  <a:lnTo>
                    <a:pt x="447" y="465"/>
                  </a:lnTo>
                  <a:cubicBezTo>
                    <a:pt x="572" y="465"/>
                    <a:pt x="679" y="357"/>
                    <a:pt x="679" y="233"/>
                  </a:cubicBezTo>
                  <a:lnTo>
                    <a:pt x="679" y="233"/>
                  </a:lnTo>
                  <a:cubicBezTo>
                    <a:pt x="679" y="108"/>
                    <a:pt x="572" y="1"/>
                    <a:pt x="447" y="1"/>
                  </a:cubicBezTo>
                  <a:lnTo>
                    <a:pt x="447"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2871972" y="4411495"/>
              <a:ext cx="123074" cy="84105"/>
            </a:xfrm>
            <a:custGeom>
              <a:avLst/>
              <a:gdLst/>
              <a:ahLst/>
              <a:cxnLst/>
              <a:rect l="l" t="t" r="r" b="b"/>
              <a:pathLst>
                <a:path w="679" h="464" extrusionOk="0">
                  <a:moveTo>
                    <a:pt x="233" y="0"/>
                  </a:moveTo>
                  <a:cubicBezTo>
                    <a:pt x="108" y="0"/>
                    <a:pt x="1" y="98"/>
                    <a:pt x="1" y="232"/>
                  </a:cubicBezTo>
                  <a:lnTo>
                    <a:pt x="1" y="232"/>
                  </a:lnTo>
                  <a:cubicBezTo>
                    <a:pt x="1" y="357"/>
                    <a:pt x="108" y="464"/>
                    <a:pt x="233" y="464"/>
                  </a:cubicBezTo>
                  <a:lnTo>
                    <a:pt x="233" y="464"/>
                  </a:lnTo>
                  <a:lnTo>
                    <a:pt x="447" y="464"/>
                  </a:lnTo>
                  <a:cubicBezTo>
                    <a:pt x="572" y="464"/>
                    <a:pt x="679" y="357"/>
                    <a:pt x="679" y="232"/>
                  </a:cubicBezTo>
                  <a:lnTo>
                    <a:pt x="679" y="232"/>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2871972" y="4579522"/>
              <a:ext cx="123074" cy="84286"/>
            </a:xfrm>
            <a:custGeom>
              <a:avLst/>
              <a:gdLst/>
              <a:ahLst/>
              <a:cxnLst/>
              <a:rect l="l" t="t" r="r" b="b"/>
              <a:pathLst>
                <a:path w="679" h="465" extrusionOk="0">
                  <a:moveTo>
                    <a:pt x="233" y="1"/>
                  </a:moveTo>
                  <a:cubicBezTo>
                    <a:pt x="108" y="1"/>
                    <a:pt x="1" y="108"/>
                    <a:pt x="1" y="233"/>
                  </a:cubicBezTo>
                  <a:lnTo>
                    <a:pt x="1" y="233"/>
                  </a:lnTo>
                  <a:cubicBezTo>
                    <a:pt x="1" y="358"/>
                    <a:pt x="108" y="465"/>
                    <a:pt x="233" y="465"/>
                  </a:cubicBezTo>
                  <a:lnTo>
                    <a:pt x="233" y="465"/>
                  </a:lnTo>
                  <a:lnTo>
                    <a:pt x="447" y="465"/>
                  </a:lnTo>
                  <a:cubicBezTo>
                    <a:pt x="572" y="465"/>
                    <a:pt x="679" y="358"/>
                    <a:pt x="679" y="233"/>
                  </a:cubicBezTo>
                  <a:lnTo>
                    <a:pt x="679" y="233"/>
                  </a:lnTo>
                  <a:cubicBezTo>
                    <a:pt x="679" y="108"/>
                    <a:pt x="572" y="1"/>
                    <a:pt x="447" y="1"/>
                  </a:cubicBezTo>
                  <a:lnTo>
                    <a:pt x="447"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2871972" y="4673414"/>
              <a:ext cx="123074" cy="84286"/>
            </a:xfrm>
            <a:custGeom>
              <a:avLst/>
              <a:gdLst/>
              <a:ahLst/>
              <a:cxnLst/>
              <a:rect l="l" t="t" r="r" b="b"/>
              <a:pathLst>
                <a:path w="679" h="465" extrusionOk="0">
                  <a:moveTo>
                    <a:pt x="233" y="0"/>
                  </a:moveTo>
                  <a:cubicBezTo>
                    <a:pt x="108" y="0"/>
                    <a:pt x="1" y="98"/>
                    <a:pt x="1" y="232"/>
                  </a:cubicBezTo>
                  <a:lnTo>
                    <a:pt x="1" y="232"/>
                  </a:lnTo>
                  <a:cubicBezTo>
                    <a:pt x="1" y="357"/>
                    <a:pt x="108" y="464"/>
                    <a:pt x="233" y="464"/>
                  </a:cubicBezTo>
                  <a:lnTo>
                    <a:pt x="233" y="464"/>
                  </a:lnTo>
                  <a:lnTo>
                    <a:pt x="447" y="464"/>
                  </a:lnTo>
                  <a:cubicBezTo>
                    <a:pt x="572" y="464"/>
                    <a:pt x="679" y="357"/>
                    <a:pt x="679" y="232"/>
                  </a:cubicBezTo>
                  <a:lnTo>
                    <a:pt x="679" y="232"/>
                  </a:lnTo>
                  <a:cubicBezTo>
                    <a:pt x="679" y="98"/>
                    <a:pt x="572" y="0"/>
                    <a:pt x="447" y="0"/>
                  </a:cubicBezTo>
                  <a:lnTo>
                    <a:pt x="447"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3392551" y="1864183"/>
              <a:ext cx="635670" cy="22839"/>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3392551" y="4194721"/>
              <a:ext cx="635670" cy="29364"/>
            </a:xfrm>
            <a:custGeom>
              <a:avLst/>
              <a:gdLst/>
              <a:ahLst/>
              <a:cxnLst/>
              <a:rect l="l" t="t" r="r" b="b"/>
              <a:pathLst>
                <a:path w="3507" h="162" extrusionOk="0">
                  <a:moveTo>
                    <a:pt x="3506" y="1"/>
                  </a:moveTo>
                  <a:lnTo>
                    <a:pt x="0" y="1"/>
                  </a:lnTo>
                  <a:lnTo>
                    <a:pt x="0" y="161"/>
                  </a:lnTo>
                  <a:lnTo>
                    <a:pt x="3506" y="1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3392550" y="2461255"/>
              <a:ext cx="635679" cy="55275"/>
            </a:xfrm>
            <a:custGeom>
              <a:avLst/>
              <a:gdLst/>
              <a:ahLst/>
              <a:cxnLst/>
              <a:rect l="l" t="t" r="r" b="b"/>
              <a:pathLst>
                <a:path w="3507" h="126" extrusionOk="0">
                  <a:moveTo>
                    <a:pt x="3506" y="1"/>
                  </a:moveTo>
                  <a:lnTo>
                    <a:pt x="0" y="1"/>
                  </a:lnTo>
                  <a:lnTo>
                    <a:pt x="0" y="126"/>
                  </a:lnTo>
                  <a:lnTo>
                    <a:pt x="3506" y="12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3"/>
          <p:cNvSpPr/>
          <p:nvPr/>
        </p:nvSpPr>
        <p:spPr>
          <a:xfrm rot="2102019" flipH="1">
            <a:off x="8011560" y="4572097"/>
            <a:ext cx="1284002" cy="388504"/>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rot="468423" flipH="1">
            <a:off x="8711609" y="4000926"/>
            <a:ext cx="648765" cy="1320673"/>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rot="-1798005" flipH="1">
            <a:off x="8143461" y="4660857"/>
            <a:ext cx="746331" cy="884918"/>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361686" y="539405"/>
            <a:ext cx="2149576" cy="371115"/>
          </a:xfrm>
          <a:custGeom>
            <a:avLst/>
            <a:gdLst/>
            <a:ahLst/>
            <a:cxnLst/>
            <a:rect l="l" t="t" r="r" b="b"/>
            <a:pathLst>
              <a:path w="10716" h="1850" extrusionOk="0">
                <a:moveTo>
                  <a:pt x="3785" y="0"/>
                </a:moveTo>
                <a:cubicBezTo>
                  <a:pt x="3602" y="0"/>
                  <a:pt x="3418" y="73"/>
                  <a:pt x="3177" y="170"/>
                </a:cubicBezTo>
                <a:cubicBezTo>
                  <a:pt x="2704" y="348"/>
                  <a:pt x="2668" y="598"/>
                  <a:pt x="2374" y="946"/>
                </a:cubicBezTo>
                <a:cubicBezTo>
                  <a:pt x="2176" y="1175"/>
                  <a:pt x="1914" y="1238"/>
                  <a:pt x="1625" y="1238"/>
                </a:cubicBezTo>
                <a:cubicBezTo>
                  <a:pt x="1283" y="1238"/>
                  <a:pt x="903" y="1150"/>
                  <a:pt x="549" y="1150"/>
                </a:cubicBezTo>
                <a:cubicBezTo>
                  <a:pt x="355" y="1150"/>
                  <a:pt x="169" y="1176"/>
                  <a:pt x="1" y="1258"/>
                </a:cubicBezTo>
                <a:cubicBezTo>
                  <a:pt x="17" y="1258"/>
                  <a:pt x="32" y="1257"/>
                  <a:pt x="47" y="1257"/>
                </a:cubicBezTo>
                <a:cubicBezTo>
                  <a:pt x="497" y="1257"/>
                  <a:pt x="836" y="1503"/>
                  <a:pt x="1250" y="1633"/>
                </a:cubicBezTo>
                <a:cubicBezTo>
                  <a:pt x="1553" y="1722"/>
                  <a:pt x="1883" y="1704"/>
                  <a:pt x="2187" y="1758"/>
                </a:cubicBezTo>
                <a:cubicBezTo>
                  <a:pt x="2477" y="1813"/>
                  <a:pt x="2702" y="1850"/>
                  <a:pt x="2914" y="1850"/>
                </a:cubicBezTo>
                <a:cubicBezTo>
                  <a:pt x="3178" y="1850"/>
                  <a:pt x="3422" y="1794"/>
                  <a:pt x="3748" y="1651"/>
                </a:cubicBezTo>
                <a:cubicBezTo>
                  <a:pt x="4059" y="1514"/>
                  <a:pt x="4339" y="1486"/>
                  <a:pt x="4632" y="1486"/>
                </a:cubicBezTo>
                <a:cubicBezTo>
                  <a:pt x="4834" y="1486"/>
                  <a:pt x="5043" y="1499"/>
                  <a:pt x="5273" y="1499"/>
                </a:cubicBezTo>
                <a:cubicBezTo>
                  <a:pt x="5815" y="1499"/>
                  <a:pt x="6398" y="1686"/>
                  <a:pt x="6951" y="1686"/>
                </a:cubicBezTo>
                <a:cubicBezTo>
                  <a:pt x="7081" y="1686"/>
                  <a:pt x="7209" y="1676"/>
                  <a:pt x="7334" y="1651"/>
                </a:cubicBezTo>
                <a:cubicBezTo>
                  <a:pt x="7896" y="1535"/>
                  <a:pt x="8449" y="1312"/>
                  <a:pt x="9029" y="1294"/>
                </a:cubicBezTo>
                <a:cubicBezTo>
                  <a:pt x="9255" y="1309"/>
                  <a:pt x="9593" y="1372"/>
                  <a:pt x="9939" y="1372"/>
                </a:cubicBezTo>
                <a:cubicBezTo>
                  <a:pt x="10209" y="1372"/>
                  <a:pt x="10485" y="1334"/>
                  <a:pt x="10715" y="1205"/>
                </a:cubicBezTo>
                <a:cubicBezTo>
                  <a:pt x="10554" y="1035"/>
                  <a:pt x="10251" y="1115"/>
                  <a:pt x="10010" y="1053"/>
                </a:cubicBezTo>
                <a:cubicBezTo>
                  <a:pt x="9761" y="991"/>
                  <a:pt x="9537" y="875"/>
                  <a:pt x="9297" y="776"/>
                </a:cubicBezTo>
                <a:cubicBezTo>
                  <a:pt x="8949" y="637"/>
                  <a:pt x="8433" y="344"/>
                  <a:pt x="8034" y="344"/>
                </a:cubicBezTo>
                <a:cubicBezTo>
                  <a:pt x="7973" y="344"/>
                  <a:pt x="7915" y="351"/>
                  <a:pt x="7860" y="366"/>
                </a:cubicBezTo>
                <a:cubicBezTo>
                  <a:pt x="7503" y="464"/>
                  <a:pt x="7245" y="821"/>
                  <a:pt x="6933" y="973"/>
                </a:cubicBezTo>
                <a:cubicBezTo>
                  <a:pt x="6830" y="1023"/>
                  <a:pt x="6718" y="1041"/>
                  <a:pt x="6603" y="1041"/>
                </a:cubicBezTo>
                <a:cubicBezTo>
                  <a:pt x="6390" y="1041"/>
                  <a:pt x="6166" y="978"/>
                  <a:pt x="5969" y="937"/>
                </a:cubicBezTo>
                <a:cubicBezTo>
                  <a:pt x="5666" y="866"/>
                  <a:pt x="5380" y="830"/>
                  <a:pt x="5086" y="768"/>
                </a:cubicBezTo>
                <a:cubicBezTo>
                  <a:pt x="4658" y="687"/>
                  <a:pt x="4613" y="420"/>
                  <a:pt x="4283" y="188"/>
                </a:cubicBezTo>
                <a:cubicBezTo>
                  <a:pt x="4095" y="53"/>
                  <a:pt x="3940" y="0"/>
                  <a:pt x="3785" y="0"/>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7485906" y="459363"/>
            <a:ext cx="1890006" cy="160081"/>
          </a:xfrm>
          <a:custGeom>
            <a:avLst/>
            <a:gdLst/>
            <a:ahLst/>
            <a:cxnLst/>
            <a:rect l="l" t="t" r="r" b="b"/>
            <a:pathLst>
              <a:path w="9422" h="798" extrusionOk="0">
                <a:moveTo>
                  <a:pt x="5671" y="0"/>
                </a:moveTo>
                <a:cubicBezTo>
                  <a:pt x="5582" y="0"/>
                  <a:pt x="5486" y="7"/>
                  <a:pt x="5380" y="23"/>
                </a:cubicBezTo>
                <a:cubicBezTo>
                  <a:pt x="5157" y="59"/>
                  <a:pt x="4943" y="139"/>
                  <a:pt x="4729" y="166"/>
                </a:cubicBezTo>
                <a:cubicBezTo>
                  <a:pt x="4691" y="172"/>
                  <a:pt x="4654" y="175"/>
                  <a:pt x="4618" y="175"/>
                </a:cubicBezTo>
                <a:cubicBezTo>
                  <a:pt x="4383" y="175"/>
                  <a:pt x="4183" y="63"/>
                  <a:pt x="3944" y="32"/>
                </a:cubicBezTo>
                <a:cubicBezTo>
                  <a:pt x="3822" y="13"/>
                  <a:pt x="3692" y="5"/>
                  <a:pt x="3560" y="5"/>
                </a:cubicBezTo>
                <a:cubicBezTo>
                  <a:pt x="3333" y="5"/>
                  <a:pt x="3100" y="28"/>
                  <a:pt x="2891" y="50"/>
                </a:cubicBezTo>
                <a:cubicBezTo>
                  <a:pt x="2588" y="77"/>
                  <a:pt x="2480" y="202"/>
                  <a:pt x="2240" y="300"/>
                </a:cubicBezTo>
                <a:cubicBezTo>
                  <a:pt x="2085" y="361"/>
                  <a:pt x="1908" y="380"/>
                  <a:pt x="1720" y="380"/>
                </a:cubicBezTo>
                <a:cubicBezTo>
                  <a:pt x="1407" y="380"/>
                  <a:pt x="1064" y="327"/>
                  <a:pt x="744" y="327"/>
                </a:cubicBezTo>
                <a:cubicBezTo>
                  <a:pt x="467" y="327"/>
                  <a:pt x="207" y="367"/>
                  <a:pt x="0" y="514"/>
                </a:cubicBezTo>
                <a:cubicBezTo>
                  <a:pt x="324" y="587"/>
                  <a:pt x="660" y="606"/>
                  <a:pt x="999" y="606"/>
                </a:cubicBezTo>
                <a:cubicBezTo>
                  <a:pt x="1335" y="606"/>
                  <a:pt x="1675" y="588"/>
                  <a:pt x="2009" y="588"/>
                </a:cubicBezTo>
                <a:cubicBezTo>
                  <a:pt x="2116" y="588"/>
                  <a:pt x="2223" y="589"/>
                  <a:pt x="2329" y="594"/>
                </a:cubicBezTo>
                <a:cubicBezTo>
                  <a:pt x="2865" y="612"/>
                  <a:pt x="3386" y="649"/>
                  <a:pt x="3912" y="649"/>
                </a:cubicBezTo>
                <a:cubicBezTo>
                  <a:pt x="4182" y="649"/>
                  <a:pt x="4453" y="639"/>
                  <a:pt x="4729" y="612"/>
                </a:cubicBezTo>
                <a:cubicBezTo>
                  <a:pt x="5039" y="578"/>
                  <a:pt x="5391" y="534"/>
                  <a:pt x="5726" y="534"/>
                </a:cubicBezTo>
                <a:cubicBezTo>
                  <a:pt x="5833" y="534"/>
                  <a:pt x="5938" y="539"/>
                  <a:pt x="6040" y="550"/>
                </a:cubicBezTo>
                <a:cubicBezTo>
                  <a:pt x="6504" y="600"/>
                  <a:pt x="6819" y="798"/>
                  <a:pt x="7237" y="798"/>
                </a:cubicBezTo>
                <a:cubicBezTo>
                  <a:pt x="7341" y="798"/>
                  <a:pt x="7453" y="785"/>
                  <a:pt x="7574" y="755"/>
                </a:cubicBezTo>
                <a:cubicBezTo>
                  <a:pt x="7705" y="703"/>
                  <a:pt x="7852" y="687"/>
                  <a:pt x="8006" y="687"/>
                </a:cubicBezTo>
                <a:cubicBezTo>
                  <a:pt x="8266" y="687"/>
                  <a:pt x="8548" y="734"/>
                  <a:pt x="8802" y="734"/>
                </a:cubicBezTo>
                <a:cubicBezTo>
                  <a:pt x="9047" y="734"/>
                  <a:pt x="9267" y="691"/>
                  <a:pt x="9421" y="523"/>
                </a:cubicBezTo>
                <a:cubicBezTo>
                  <a:pt x="8582" y="318"/>
                  <a:pt x="7637" y="380"/>
                  <a:pt x="6807" y="229"/>
                </a:cubicBezTo>
                <a:cubicBezTo>
                  <a:pt x="6341" y="141"/>
                  <a:pt x="6071" y="0"/>
                  <a:pt x="5671" y="0"/>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txBox="1">
            <a:spLocks noGrp="1"/>
          </p:cNvSpPr>
          <p:nvPr>
            <p:ph type="title"/>
          </p:nvPr>
        </p:nvSpPr>
        <p:spPr>
          <a:xfrm>
            <a:off x="825850" y="2638788"/>
            <a:ext cx="3136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18" name="Google Shape;318;p3"/>
          <p:cNvSpPr txBox="1">
            <a:spLocks noGrp="1"/>
          </p:cNvSpPr>
          <p:nvPr>
            <p:ph type="title" idx="2" hasCustomPrompt="1"/>
          </p:nvPr>
        </p:nvSpPr>
        <p:spPr>
          <a:xfrm>
            <a:off x="1789825" y="1470588"/>
            <a:ext cx="1208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9" name="Google Shape;319;p3"/>
          <p:cNvSpPr txBox="1">
            <a:spLocks noGrp="1"/>
          </p:cNvSpPr>
          <p:nvPr>
            <p:ph type="subTitle" idx="1"/>
          </p:nvPr>
        </p:nvSpPr>
        <p:spPr>
          <a:xfrm>
            <a:off x="1149650" y="3391513"/>
            <a:ext cx="2488800" cy="53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6"/>
        <p:cNvGrpSpPr/>
        <p:nvPr/>
      </p:nvGrpSpPr>
      <p:grpSpPr>
        <a:xfrm>
          <a:off x="0" y="0"/>
          <a:ext cx="0" cy="0"/>
          <a:chOff x="0" y="0"/>
          <a:chExt cx="0" cy="0"/>
        </a:xfrm>
      </p:grpSpPr>
      <p:sp>
        <p:nvSpPr>
          <p:cNvPr id="337" name="Google Shape;337;p5"/>
          <p:cNvSpPr/>
          <p:nvPr/>
        </p:nvSpPr>
        <p:spPr>
          <a:xfrm flipH="1">
            <a:off x="-2261664" y="2392350"/>
            <a:ext cx="5230836" cy="2751159"/>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6862277" y="1602773"/>
            <a:ext cx="5547420" cy="3339114"/>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452389" y="4334851"/>
            <a:ext cx="10016450" cy="1216450"/>
          </a:xfrm>
          <a:custGeom>
            <a:avLst/>
            <a:gdLst/>
            <a:ahLst/>
            <a:cxnLst/>
            <a:rect l="l" t="t" r="r" b="b"/>
            <a:pathLst>
              <a:path w="400658" h="48658" extrusionOk="0">
                <a:moveTo>
                  <a:pt x="4619" y="3390"/>
                </a:moveTo>
                <a:cubicBezTo>
                  <a:pt x="13382" y="88"/>
                  <a:pt x="41576" y="12534"/>
                  <a:pt x="59483" y="14820"/>
                </a:cubicBezTo>
                <a:cubicBezTo>
                  <a:pt x="77390" y="17106"/>
                  <a:pt x="88947" y="17995"/>
                  <a:pt x="112061" y="17106"/>
                </a:cubicBezTo>
                <a:cubicBezTo>
                  <a:pt x="135175" y="16217"/>
                  <a:pt x="169973" y="9232"/>
                  <a:pt x="198167" y="9486"/>
                </a:cubicBezTo>
                <a:cubicBezTo>
                  <a:pt x="226361" y="9740"/>
                  <a:pt x="252904" y="20154"/>
                  <a:pt x="281225" y="18630"/>
                </a:cubicBezTo>
                <a:cubicBezTo>
                  <a:pt x="309546" y="17106"/>
                  <a:pt x="348726" y="-2833"/>
                  <a:pt x="368093" y="342"/>
                </a:cubicBezTo>
                <a:cubicBezTo>
                  <a:pt x="387461" y="3517"/>
                  <a:pt x="392477" y="30822"/>
                  <a:pt x="397430" y="37680"/>
                </a:cubicBezTo>
                <a:cubicBezTo>
                  <a:pt x="402383" y="44538"/>
                  <a:pt x="400923" y="40474"/>
                  <a:pt x="397811" y="41490"/>
                </a:cubicBezTo>
                <a:cubicBezTo>
                  <a:pt x="394700" y="42506"/>
                  <a:pt x="391080" y="42951"/>
                  <a:pt x="378761" y="43776"/>
                </a:cubicBezTo>
                <a:cubicBezTo>
                  <a:pt x="366442" y="44602"/>
                  <a:pt x="380603" y="45745"/>
                  <a:pt x="323897" y="46443"/>
                </a:cubicBezTo>
                <a:cubicBezTo>
                  <a:pt x="267192" y="47142"/>
                  <a:pt x="91360" y="49936"/>
                  <a:pt x="38528" y="47967"/>
                </a:cubicBezTo>
                <a:cubicBezTo>
                  <a:pt x="-14304" y="45999"/>
                  <a:pt x="12557" y="42062"/>
                  <a:pt x="6905" y="34632"/>
                </a:cubicBezTo>
                <a:cubicBezTo>
                  <a:pt x="1254" y="27203"/>
                  <a:pt x="-4144" y="6692"/>
                  <a:pt x="4619" y="3390"/>
                </a:cubicBezTo>
                <a:close/>
              </a:path>
            </a:pathLst>
          </a:custGeom>
          <a:gradFill>
            <a:gsLst>
              <a:gs pos="0">
                <a:schemeClr val="dk2"/>
              </a:gs>
              <a:gs pos="100000">
                <a:schemeClr val="accent1"/>
              </a:gs>
            </a:gsLst>
            <a:lin ang="16200038" scaled="0"/>
          </a:gradFill>
          <a:ln>
            <a:noFill/>
          </a:ln>
        </p:spPr>
      </p:sp>
      <p:grpSp>
        <p:nvGrpSpPr>
          <p:cNvPr id="340" name="Google Shape;340;p5"/>
          <p:cNvGrpSpPr/>
          <p:nvPr/>
        </p:nvGrpSpPr>
        <p:grpSpPr>
          <a:xfrm>
            <a:off x="-207814" y="3777636"/>
            <a:ext cx="1332232" cy="1537459"/>
            <a:chOff x="-175689" y="3777636"/>
            <a:chExt cx="1332232" cy="1537459"/>
          </a:xfrm>
        </p:grpSpPr>
        <p:sp>
          <p:nvSpPr>
            <p:cNvPr id="341" name="Google Shape;341;p5"/>
            <p:cNvSpPr/>
            <p:nvPr/>
          </p:nvSpPr>
          <p:spPr>
            <a:xfrm rot="-376177">
              <a:off x="-132203" y="4508810"/>
              <a:ext cx="1036147" cy="609435"/>
            </a:xfrm>
            <a:custGeom>
              <a:avLst/>
              <a:gdLst/>
              <a:ahLst/>
              <a:cxnLst/>
              <a:rect l="l" t="t" r="r" b="b"/>
              <a:pathLst>
                <a:path w="8110" h="4770" extrusionOk="0">
                  <a:moveTo>
                    <a:pt x="6446" y="0"/>
                  </a:moveTo>
                  <a:cubicBezTo>
                    <a:pt x="2705" y="0"/>
                    <a:pt x="0" y="4753"/>
                    <a:pt x="0" y="4753"/>
                  </a:cubicBezTo>
                  <a:cubicBezTo>
                    <a:pt x="200" y="4764"/>
                    <a:pt x="393" y="4770"/>
                    <a:pt x="579" y="4770"/>
                  </a:cubicBezTo>
                  <a:cubicBezTo>
                    <a:pt x="2750" y="4770"/>
                    <a:pt x="4044" y="4032"/>
                    <a:pt x="4898" y="3219"/>
                  </a:cubicBezTo>
                  <a:lnTo>
                    <a:pt x="3792" y="2987"/>
                  </a:lnTo>
                  <a:lnTo>
                    <a:pt x="5237" y="2862"/>
                  </a:lnTo>
                  <a:cubicBezTo>
                    <a:pt x="5415" y="2666"/>
                    <a:pt x="5576" y="2469"/>
                    <a:pt x="5710" y="2282"/>
                  </a:cubicBezTo>
                  <a:lnTo>
                    <a:pt x="5710" y="2282"/>
                  </a:lnTo>
                  <a:lnTo>
                    <a:pt x="4300" y="2389"/>
                  </a:lnTo>
                  <a:lnTo>
                    <a:pt x="5853" y="2095"/>
                  </a:lnTo>
                  <a:cubicBezTo>
                    <a:pt x="5942" y="1979"/>
                    <a:pt x="6022" y="1872"/>
                    <a:pt x="6093" y="1774"/>
                  </a:cubicBezTo>
                  <a:cubicBezTo>
                    <a:pt x="6914" y="685"/>
                    <a:pt x="8110" y="319"/>
                    <a:pt x="8110" y="319"/>
                  </a:cubicBezTo>
                  <a:cubicBezTo>
                    <a:pt x="7537" y="97"/>
                    <a:pt x="6981" y="0"/>
                    <a:pt x="6446"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rot="-376177">
              <a:off x="-117966" y="3811400"/>
              <a:ext cx="678287" cy="1094300"/>
            </a:xfrm>
            <a:custGeom>
              <a:avLst/>
              <a:gdLst/>
              <a:ahLst/>
              <a:cxnLst/>
              <a:rect l="l" t="t" r="r" b="b"/>
              <a:pathLst>
                <a:path w="5309" h="8565" extrusionOk="0">
                  <a:moveTo>
                    <a:pt x="5077" y="1"/>
                  </a:moveTo>
                  <a:cubicBezTo>
                    <a:pt x="5077" y="1"/>
                    <a:pt x="3632" y="420"/>
                    <a:pt x="2303" y="1758"/>
                  </a:cubicBezTo>
                  <a:lnTo>
                    <a:pt x="1723" y="3310"/>
                  </a:lnTo>
                  <a:lnTo>
                    <a:pt x="1892" y="2222"/>
                  </a:lnTo>
                  <a:lnTo>
                    <a:pt x="1892" y="2222"/>
                  </a:lnTo>
                  <a:cubicBezTo>
                    <a:pt x="1776" y="2365"/>
                    <a:pt x="1660" y="2516"/>
                    <a:pt x="1553" y="2668"/>
                  </a:cubicBezTo>
                  <a:lnTo>
                    <a:pt x="1491" y="4515"/>
                  </a:lnTo>
                  <a:lnTo>
                    <a:pt x="1241" y="3159"/>
                  </a:lnTo>
                  <a:cubicBezTo>
                    <a:pt x="492" y="4434"/>
                    <a:pt x="1" y="6183"/>
                    <a:pt x="233" y="8565"/>
                  </a:cubicBezTo>
                  <a:cubicBezTo>
                    <a:pt x="233" y="8565"/>
                    <a:pt x="3097" y="6745"/>
                    <a:pt x="4461" y="3953"/>
                  </a:cubicBezTo>
                  <a:lnTo>
                    <a:pt x="4461" y="3953"/>
                  </a:lnTo>
                  <a:lnTo>
                    <a:pt x="2677" y="4515"/>
                  </a:lnTo>
                  <a:lnTo>
                    <a:pt x="4649" y="3524"/>
                  </a:lnTo>
                  <a:cubicBezTo>
                    <a:pt x="5095" y="2463"/>
                    <a:pt x="5309" y="1276"/>
                    <a:pt x="5077"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rot="-376177">
              <a:off x="234550" y="4948878"/>
              <a:ext cx="907363" cy="317622"/>
            </a:xfrm>
            <a:custGeom>
              <a:avLst/>
              <a:gdLst/>
              <a:ahLst/>
              <a:cxnLst/>
              <a:rect l="l" t="t" r="r" b="b"/>
              <a:pathLst>
                <a:path w="7102" h="2486" extrusionOk="0">
                  <a:moveTo>
                    <a:pt x="3901" y="1"/>
                  </a:moveTo>
                  <a:cubicBezTo>
                    <a:pt x="1779" y="1"/>
                    <a:pt x="0" y="1189"/>
                    <a:pt x="0" y="1189"/>
                  </a:cubicBezTo>
                  <a:cubicBezTo>
                    <a:pt x="1003" y="2160"/>
                    <a:pt x="2114" y="2485"/>
                    <a:pt x="3153" y="2485"/>
                  </a:cubicBezTo>
                  <a:cubicBezTo>
                    <a:pt x="5276" y="2485"/>
                    <a:pt x="7102" y="1127"/>
                    <a:pt x="7102" y="1127"/>
                  </a:cubicBezTo>
                  <a:cubicBezTo>
                    <a:pt x="6468" y="618"/>
                    <a:pt x="5808" y="306"/>
                    <a:pt x="5157" y="145"/>
                  </a:cubicBezTo>
                  <a:lnTo>
                    <a:pt x="2864" y="654"/>
                  </a:lnTo>
                  <a:lnTo>
                    <a:pt x="2864" y="654"/>
                  </a:lnTo>
                  <a:lnTo>
                    <a:pt x="4675" y="56"/>
                  </a:lnTo>
                  <a:cubicBezTo>
                    <a:pt x="4414" y="18"/>
                    <a:pt x="4155" y="1"/>
                    <a:pt x="3901"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5"/>
          <p:cNvGrpSpPr/>
          <p:nvPr/>
        </p:nvGrpSpPr>
        <p:grpSpPr>
          <a:xfrm>
            <a:off x="8321779" y="3937181"/>
            <a:ext cx="907379" cy="1333847"/>
            <a:chOff x="8353904" y="3937181"/>
            <a:chExt cx="907379" cy="1333847"/>
          </a:xfrm>
        </p:grpSpPr>
        <p:sp>
          <p:nvSpPr>
            <p:cNvPr id="345" name="Google Shape;345;p5"/>
            <p:cNvSpPr/>
            <p:nvPr/>
          </p:nvSpPr>
          <p:spPr>
            <a:xfrm>
              <a:off x="8353904" y="4617299"/>
              <a:ext cx="845337" cy="653729"/>
            </a:xfrm>
            <a:custGeom>
              <a:avLst/>
              <a:gdLst/>
              <a:ahLst/>
              <a:cxnLst/>
              <a:rect l="l" t="t" r="r" b="b"/>
              <a:pathLst>
                <a:path w="6567" h="5078" extrusionOk="0">
                  <a:moveTo>
                    <a:pt x="700" y="1"/>
                  </a:moveTo>
                  <a:cubicBezTo>
                    <a:pt x="475" y="1"/>
                    <a:pt x="242" y="11"/>
                    <a:pt x="1" y="34"/>
                  </a:cubicBezTo>
                  <a:cubicBezTo>
                    <a:pt x="1" y="34"/>
                    <a:pt x="598" y="1229"/>
                    <a:pt x="1606" y="2460"/>
                  </a:cubicBezTo>
                  <a:lnTo>
                    <a:pt x="3185" y="2987"/>
                  </a:lnTo>
                  <a:lnTo>
                    <a:pt x="1910" y="2817"/>
                  </a:lnTo>
                  <a:lnTo>
                    <a:pt x="1910" y="2817"/>
                  </a:lnTo>
                  <a:cubicBezTo>
                    <a:pt x="2026" y="2951"/>
                    <a:pt x="2151" y="3085"/>
                    <a:pt x="2275" y="3210"/>
                  </a:cubicBezTo>
                  <a:lnTo>
                    <a:pt x="3284" y="3210"/>
                  </a:lnTo>
                  <a:lnTo>
                    <a:pt x="2525" y="3469"/>
                  </a:lnTo>
                  <a:cubicBezTo>
                    <a:pt x="3469" y="4359"/>
                    <a:pt x="4610" y="5077"/>
                    <a:pt x="5869" y="5077"/>
                  </a:cubicBezTo>
                  <a:cubicBezTo>
                    <a:pt x="6098" y="5077"/>
                    <a:pt x="6330" y="5054"/>
                    <a:pt x="6567" y="5003"/>
                  </a:cubicBezTo>
                  <a:cubicBezTo>
                    <a:pt x="6567" y="5003"/>
                    <a:pt x="5540" y="1"/>
                    <a:pt x="70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8721411" y="3937181"/>
              <a:ext cx="539873" cy="1064659"/>
            </a:xfrm>
            <a:custGeom>
              <a:avLst/>
              <a:gdLst/>
              <a:ahLst/>
              <a:cxnLst/>
              <a:rect l="l" t="t" r="r" b="b"/>
              <a:pathLst>
                <a:path w="4194" h="8270" extrusionOk="0">
                  <a:moveTo>
                    <a:pt x="286" y="0"/>
                  </a:moveTo>
                  <a:lnTo>
                    <a:pt x="286" y="0"/>
                  </a:lnTo>
                  <a:cubicBezTo>
                    <a:pt x="0" y="1526"/>
                    <a:pt x="98" y="2819"/>
                    <a:pt x="393" y="3907"/>
                  </a:cubicBezTo>
                  <a:lnTo>
                    <a:pt x="1535" y="4728"/>
                  </a:lnTo>
                  <a:lnTo>
                    <a:pt x="509" y="4300"/>
                  </a:lnTo>
                  <a:lnTo>
                    <a:pt x="509" y="4300"/>
                  </a:lnTo>
                  <a:cubicBezTo>
                    <a:pt x="1401" y="6985"/>
                    <a:pt x="3462" y="8270"/>
                    <a:pt x="3462" y="8270"/>
                  </a:cubicBezTo>
                  <a:cubicBezTo>
                    <a:pt x="4193" y="5718"/>
                    <a:pt x="3194" y="3506"/>
                    <a:pt x="2132" y="2016"/>
                  </a:cubicBezTo>
                  <a:lnTo>
                    <a:pt x="1793" y="3051"/>
                  </a:lnTo>
                  <a:lnTo>
                    <a:pt x="1945" y="1757"/>
                  </a:lnTo>
                  <a:cubicBezTo>
                    <a:pt x="1107" y="651"/>
                    <a:pt x="286" y="0"/>
                    <a:pt x="286"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5"/>
          <p:cNvGrpSpPr/>
          <p:nvPr/>
        </p:nvGrpSpPr>
        <p:grpSpPr>
          <a:xfrm>
            <a:off x="3879214" y="4056343"/>
            <a:ext cx="1529590" cy="1514368"/>
            <a:chOff x="3879214" y="4056343"/>
            <a:chExt cx="1529590" cy="1514368"/>
          </a:xfrm>
        </p:grpSpPr>
        <p:sp>
          <p:nvSpPr>
            <p:cNvPr id="348" name="Google Shape;348;p5"/>
            <p:cNvSpPr/>
            <p:nvPr/>
          </p:nvSpPr>
          <p:spPr>
            <a:xfrm rot="-1950428">
              <a:off x="4290062" y="4730596"/>
              <a:ext cx="1036151" cy="609442"/>
            </a:xfrm>
            <a:custGeom>
              <a:avLst/>
              <a:gdLst/>
              <a:ahLst/>
              <a:cxnLst/>
              <a:rect l="l" t="t" r="r" b="b"/>
              <a:pathLst>
                <a:path w="8110" h="4770" extrusionOk="0">
                  <a:moveTo>
                    <a:pt x="6446" y="0"/>
                  </a:moveTo>
                  <a:cubicBezTo>
                    <a:pt x="2705" y="0"/>
                    <a:pt x="0" y="4753"/>
                    <a:pt x="0" y="4753"/>
                  </a:cubicBezTo>
                  <a:cubicBezTo>
                    <a:pt x="200" y="4764"/>
                    <a:pt x="393" y="4770"/>
                    <a:pt x="579" y="4770"/>
                  </a:cubicBezTo>
                  <a:cubicBezTo>
                    <a:pt x="2750" y="4770"/>
                    <a:pt x="4044" y="4032"/>
                    <a:pt x="4898" y="3219"/>
                  </a:cubicBezTo>
                  <a:lnTo>
                    <a:pt x="3792" y="2987"/>
                  </a:lnTo>
                  <a:lnTo>
                    <a:pt x="5237" y="2862"/>
                  </a:lnTo>
                  <a:cubicBezTo>
                    <a:pt x="5415" y="2666"/>
                    <a:pt x="5576" y="2469"/>
                    <a:pt x="5710" y="2282"/>
                  </a:cubicBezTo>
                  <a:lnTo>
                    <a:pt x="5710" y="2282"/>
                  </a:lnTo>
                  <a:lnTo>
                    <a:pt x="4300" y="2389"/>
                  </a:lnTo>
                  <a:lnTo>
                    <a:pt x="5853" y="2095"/>
                  </a:lnTo>
                  <a:cubicBezTo>
                    <a:pt x="5942" y="1979"/>
                    <a:pt x="6022" y="1872"/>
                    <a:pt x="6093" y="1774"/>
                  </a:cubicBezTo>
                  <a:cubicBezTo>
                    <a:pt x="6914" y="685"/>
                    <a:pt x="8110" y="319"/>
                    <a:pt x="8110" y="319"/>
                  </a:cubicBezTo>
                  <a:cubicBezTo>
                    <a:pt x="7537" y="97"/>
                    <a:pt x="6981" y="0"/>
                    <a:pt x="6446"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rot="-1950428">
              <a:off x="4120125" y="4152874"/>
              <a:ext cx="678290" cy="1094313"/>
            </a:xfrm>
            <a:custGeom>
              <a:avLst/>
              <a:gdLst/>
              <a:ahLst/>
              <a:cxnLst/>
              <a:rect l="l" t="t" r="r" b="b"/>
              <a:pathLst>
                <a:path w="5309" h="8565" extrusionOk="0">
                  <a:moveTo>
                    <a:pt x="5077" y="1"/>
                  </a:moveTo>
                  <a:cubicBezTo>
                    <a:pt x="5077" y="1"/>
                    <a:pt x="3632" y="420"/>
                    <a:pt x="2303" y="1758"/>
                  </a:cubicBezTo>
                  <a:lnTo>
                    <a:pt x="1723" y="3310"/>
                  </a:lnTo>
                  <a:lnTo>
                    <a:pt x="1892" y="2222"/>
                  </a:lnTo>
                  <a:lnTo>
                    <a:pt x="1892" y="2222"/>
                  </a:lnTo>
                  <a:cubicBezTo>
                    <a:pt x="1776" y="2365"/>
                    <a:pt x="1660" y="2516"/>
                    <a:pt x="1553" y="2668"/>
                  </a:cubicBezTo>
                  <a:lnTo>
                    <a:pt x="1491" y="4515"/>
                  </a:lnTo>
                  <a:lnTo>
                    <a:pt x="1241" y="3159"/>
                  </a:lnTo>
                  <a:cubicBezTo>
                    <a:pt x="492" y="4434"/>
                    <a:pt x="1" y="6183"/>
                    <a:pt x="233" y="8565"/>
                  </a:cubicBezTo>
                  <a:cubicBezTo>
                    <a:pt x="233" y="8565"/>
                    <a:pt x="3097" y="6745"/>
                    <a:pt x="4461" y="3953"/>
                  </a:cubicBezTo>
                  <a:lnTo>
                    <a:pt x="4461" y="3953"/>
                  </a:lnTo>
                  <a:lnTo>
                    <a:pt x="2677" y="4515"/>
                  </a:lnTo>
                  <a:lnTo>
                    <a:pt x="4649" y="3524"/>
                  </a:lnTo>
                  <a:cubicBezTo>
                    <a:pt x="5095" y="2463"/>
                    <a:pt x="5309" y="1276"/>
                    <a:pt x="5077"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 name="Google Shape;350;p5"/>
          <p:cNvSpPr/>
          <p:nvPr/>
        </p:nvSpPr>
        <p:spPr>
          <a:xfrm>
            <a:off x="-985860" y="1265024"/>
            <a:ext cx="3151204" cy="655626"/>
          </a:xfrm>
          <a:custGeom>
            <a:avLst/>
            <a:gdLst/>
            <a:ahLst/>
            <a:cxnLst/>
            <a:rect l="l" t="t" r="r" b="b"/>
            <a:pathLst>
              <a:path w="17379" h="3616" extrusionOk="0">
                <a:moveTo>
                  <a:pt x="9613" y="1"/>
                </a:moveTo>
                <a:cubicBezTo>
                  <a:pt x="9378" y="1"/>
                  <a:pt x="9142" y="91"/>
                  <a:pt x="8930" y="193"/>
                </a:cubicBezTo>
                <a:cubicBezTo>
                  <a:pt x="8466" y="416"/>
                  <a:pt x="8029" y="711"/>
                  <a:pt x="7646" y="1050"/>
                </a:cubicBezTo>
                <a:cubicBezTo>
                  <a:pt x="7557" y="1130"/>
                  <a:pt x="7476" y="1210"/>
                  <a:pt x="7405" y="1308"/>
                </a:cubicBezTo>
                <a:cubicBezTo>
                  <a:pt x="7351" y="1397"/>
                  <a:pt x="7307" y="1504"/>
                  <a:pt x="7253" y="1603"/>
                </a:cubicBezTo>
                <a:cubicBezTo>
                  <a:pt x="7062" y="1908"/>
                  <a:pt x="6715" y="2030"/>
                  <a:pt x="6350" y="2030"/>
                </a:cubicBezTo>
                <a:cubicBezTo>
                  <a:pt x="6117" y="2030"/>
                  <a:pt x="5877" y="1980"/>
                  <a:pt x="5665" y="1897"/>
                </a:cubicBezTo>
                <a:cubicBezTo>
                  <a:pt x="5112" y="1683"/>
                  <a:pt x="4630" y="1308"/>
                  <a:pt x="4059" y="1192"/>
                </a:cubicBezTo>
                <a:cubicBezTo>
                  <a:pt x="3943" y="1168"/>
                  <a:pt x="3824" y="1156"/>
                  <a:pt x="3705" y="1156"/>
                </a:cubicBezTo>
                <a:cubicBezTo>
                  <a:pt x="3339" y="1156"/>
                  <a:pt x="2971" y="1267"/>
                  <a:pt x="2668" y="1469"/>
                </a:cubicBezTo>
                <a:cubicBezTo>
                  <a:pt x="2454" y="1620"/>
                  <a:pt x="2248" y="1826"/>
                  <a:pt x="1990" y="1888"/>
                </a:cubicBezTo>
                <a:cubicBezTo>
                  <a:pt x="1931" y="1902"/>
                  <a:pt x="1873" y="1908"/>
                  <a:pt x="1815" y="1908"/>
                </a:cubicBezTo>
                <a:cubicBezTo>
                  <a:pt x="1528" y="1908"/>
                  <a:pt x="1246" y="1762"/>
                  <a:pt x="964" y="1665"/>
                </a:cubicBezTo>
                <a:cubicBezTo>
                  <a:pt x="832" y="1620"/>
                  <a:pt x="682" y="1591"/>
                  <a:pt x="538" y="1591"/>
                </a:cubicBezTo>
                <a:cubicBezTo>
                  <a:pt x="314" y="1591"/>
                  <a:pt x="104" y="1662"/>
                  <a:pt x="0" y="1852"/>
                </a:cubicBezTo>
                <a:cubicBezTo>
                  <a:pt x="170" y="2227"/>
                  <a:pt x="634" y="2325"/>
                  <a:pt x="1035" y="2388"/>
                </a:cubicBezTo>
                <a:cubicBezTo>
                  <a:pt x="1835" y="2517"/>
                  <a:pt x="2640" y="2640"/>
                  <a:pt x="3447" y="2640"/>
                </a:cubicBezTo>
                <a:cubicBezTo>
                  <a:pt x="3586" y="2640"/>
                  <a:pt x="3725" y="2636"/>
                  <a:pt x="3863" y="2629"/>
                </a:cubicBezTo>
                <a:cubicBezTo>
                  <a:pt x="4238" y="2600"/>
                  <a:pt x="4614" y="2547"/>
                  <a:pt x="4989" y="2547"/>
                </a:cubicBezTo>
                <a:cubicBezTo>
                  <a:pt x="5078" y="2547"/>
                  <a:pt x="5166" y="2550"/>
                  <a:pt x="5255" y="2557"/>
                </a:cubicBezTo>
                <a:cubicBezTo>
                  <a:pt x="6077" y="2609"/>
                  <a:pt x="6848" y="3013"/>
                  <a:pt x="7667" y="3013"/>
                </a:cubicBezTo>
                <a:cubicBezTo>
                  <a:pt x="7693" y="3013"/>
                  <a:pt x="7718" y="3013"/>
                  <a:pt x="7744" y="3012"/>
                </a:cubicBezTo>
                <a:cubicBezTo>
                  <a:pt x="7838" y="3012"/>
                  <a:pt x="7933" y="3005"/>
                  <a:pt x="8028" y="3005"/>
                </a:cubicBezTo>
                <a:cubicBezTo>
                  <a:pt x="8123" y="3005"/>
                  <a:pt x="8217" y="3012"/>
                  <a:pt x="8306" y="3039"/>
                </a:cubicBezTo>
                <a:cubicBezTo>
                  <a:pt x="8845" y="3226"/>
                  <a:pt x="9358" y="3616"/>
                  <a:pt x="9931" y="3616"/>
                </a:cubicBezTo>
                <a:cubicBezTo>
                  <a:pt x="10097" y="3616"/>
                  <a:pt x="10268" y="3583"/>
                  <a:pt x="10447" y="3503"/>
                </a:cubicBezTo>
                <a:cubicBezTo>
                  <a:pt x="10777" y="3351"/>
                  <a:pt x="10902" y="2976"/>
                  <a:pt x="11187" y="2807"/>
                </a:cubicBezTo>
                <a:cubicBezTo>
                  <a:pt x="11294" y="2742"/>
                  <a:pt x="11380" y="2717"/>
                  <a:pt x="11456" y="2717"/>
                </a:cubicBezTo>
                <a:cubicBezTo>
                  <a:pt x="11685" y="2717"/>
                  <a:pt x="11819" y="2941"/>
                  <a:pt x="12124" y="2941"/>
                </a:cubicBezTo>
                <a:cubicBezTo>
                  <a:pt x="12133" y="2941"/>
                  <a:pt x="12142" y="2941"/>
                  <a:pt x="12151" y="2941"/>
                </a:cubicBezTo>
                <a:cubicBezTo>
                  <a:pt x="12258" y="2932"/>
                  <a:pt x="12356" y="2860"/>
                  <a:pt x="12454" y="2807"/>
                </a:cubicBezTo>
                <a:cubicBezTo>
                  <a:pt x="12927" y="2504"/>
                  <a:pt x="13498" y="2334"/>
                  <a:pt x="14060" y="2316"/>
                </a:cubicBezTo>
                <a:cubicBezTo>
                  <a:pt x="14109" y="2314"/>
                  <a:pt x="14158" y="2313"/>
                  <a:pt x="14207" y="2313"/>
                </a:cubicBezTo>
                <a:cubicBezTo>
                  <a:pt x="14919" y="2313"/>
                  <a:pt x="15652" y="2503"/>
                  <a:pt x="16344" y="2503"/>
                </a:cubicBezTo>
                <a:cubicBezTo>
                  <a:pt x="16702" y="2503"/>
                  <a:pt x="17050" y="2453"/>
                  <a:pt x="17379" y="2298"/>
                </a:cubicBezTo>
                <a:cubicBezTo>
                  <a:pt x="16629" y="2138"/>
                  <a:pt x="15880" y="1986"/>
                  <a:pt x="15139" y="1826"/>
                </a:cubicBezTo>
                <a:cubicBezTo>
                  <a:pt x="14979" y="1790"/>
                  <a:pt x="14809" y="1754"/>
                  <a:pt x="14676" y="1656"/>
                </a:cubicBezTo>
                <a:cubicBezTo>
                  <a:pt x="14560" y="1567"/>
                  <a:pt x="14479" y="1433"/>
                  <a:pt x="14354" y="1353"/>
                </a:cubicBezTo>
                <a:cubicBezTo>
                  <a:pt x="14140" y="1228"/>
                  <a:pt x="13864" y="1290"/>
                  <a:pt x="13614" y="1246"/>
                </a:cubicBezTo>
                <a:cubicBezTo>
                  <a:pt x="13141" y="1168"/>
                  <a:pt x="12759" y="718"/>
                  <a:pt x="12292" y="718"/>
                </a:cubicBezTo>
                <a:cubicBezTo>
                  <a:pt x="12275" y="718"/>
                  <a:pt x="12258" y="718"/>
                  <a:pt x="12240" y="719"/>
                </a:cubicBezTo>
                <a:cubicBezTo>
                  <a:pt x="11969" y="743"/>
                  <a:pt x="11727" y="924"/>
                  <a:pt x="11468" y="924"/>
                </a:cubicBezTo>
                <a:cubicBezTo>
                  <a:pt x="11437" y="924"/>
                  <a:pt x="11406" y="921"/>
                  <a:pt x="11375" y="916"/>
                </a:cubicBezTo>
                <a:cubicBezTo>
                  <a:pt x="11232" y="889"/>
                  <a:pt x="11116" y="809"/>
                  <a:pt x="11000" y="728"/>
                </a:cubicBezTo>
                <a:cubicBezTo>
                  <a:pt x="10795" y="595"/>
                  <a:pt x="10590" y="452"/>
                  <a:pt x="10384" y="318"/>
                </a:cubicBezTo>
                <a:cubicBezTo>
                  <a:pt x="10197" y="184"/>
                  <a:pt x="10001" y="50"/>
                  <a:pt x="9769" y="15"/>
                </a:cubicBezTo>
                <a:cubicBezTo>
                  <a:pt x="9717" y="5"/>
                  <a:pt x="9665" y="1"/>
                  <a:pt x="9613"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7659397" y="1617840"/>
            <a:ext cx="2599621" cy="664329"/>
          </a:xfrm>
          <a:custGeom>
            <a:avLst/>
            <a:gdLst/>
            <a:ahLst/>
            <a:cxnLst/>
            <a:rect l="l" t="t" r="r" b="b"/>
            <a:pathLst>
              <a:path w="14337" h="3664" extrusionOk="0">
                <a:moveTo>
                  <a:pt x="7583" y="1"/>
                </a:moveTo>
                <a:cubicBezTo>
                  <a:pt x="7151" y="1"/>
                  <a:pt x="6712" y="355"/>
                  <a:pt x="6460" y="747"/>
                </a:cubicBezTo>
                <a:cubicBezTo>
                  <a:pt x="6406" y="836"/>
                  <a:pt x="6344" y="934"/>
                  <a:pt x="6254" y="988"/>
                </a:cubicBezTo>
                <a:cubicBezTo>
                  <a:pt x="6121" y="1077"/>
                  <a:pt x="5942" y="1050"/>
                  <a:pt x="5782" y="1086"/>
                </a:cubicBezTo>
                <a:cubicBezTo>
                  <a:pt x="5398" y="1193"/>
                  <a:pt x="5246" y="1648"/>
                  <a:pt x="4943" y="1907"/>
                </a:cubicBezTo>
                <a:cubicBezTo>
                  <a:pt x="4778" y="2051"/>
                  <a:pt x="4560" y="2122"/>
                  <a:pt x="4341" y="2122"/>
                </a:cubicBezTo>
                <a:cubicBezTo>
                  <a:pt x="4075" y="2122"/>
                  <a:pt x="3808" y="2018"/>
                  <a:pt x="3632" y="1817"/>
                </a:cubicBezTo>
                <a:cubicBezTo>
                  <a:pt x="3522" y="2115"/>
                  <a:pt x="3159" y="2206"/>
                  <a:pt x="2831" y="2206"/>
                </a:cubicBezTo>
                <a:cubicBezTo>
                  <a:pt x="2784" y="2206"/>
                  <a:pt x="2739" y="2204"/>
                  <a:pt x="2695" y="2201"/>
                </a:cubicBezTo>
                <a:cubicBezTo>
                  <a:pt x="2566" y="2195"/>
                  <a:pt x="2431" y="2184"/>
                  <a:pt x="2299" y="2184"/>
                </a:cubicBezTo>
                <a:cubicBezTo>
                  <a:pt x="2054" y="2184"/>
                  <a:pt x="1819" y="2220"/>
                  <a:pt x="1651" y="2388"/>
                </a:cubicBezTo>
                <a:cubicBezTo>
                  <a:pt x="1571" y="2460"/>
                  <a:pt x="1508" y="2558"/>
                  <a:pt x="1419" y="2620"/>
                </a:cubicBezTo>
                <a:cubicBezTo>
                  <a:pt x="1343" y="2671"/>
                  <a:pt x="1258" y="2690"/>
                  <a:pt x="1169" y="2690"/>
                </a:cubicBezTo>
                <a:cubicBezTo>
                  <a:pt x="1008" y="2690"/>
                  <a:pt x="834" y="2627"/>
                  <a:pt x="679" y="2576"/>
                </a:cubicBezTo>
                <a:cubicBezTo>
                  <a:pt x="595" y="2552"/>
                  <a:pt x="500" y="2537"/>
                  <a:pt x="409" y="2537"/>
                </a:cubicBezTo>
                <a:cubicBezTo>
                  <a:pt x="229" y="2537"/>
                  <a:pt x="60" y="2594"/>
                  <a:pt x="1" y="2754"/>
                </a:cubicBezTo>
                <a:cubicBezTo>
                  <a:pt x="502" y="3001"/>
                  <a:pt x="1056" y="3153"/>
                  <a:pt x="1611" y="3153"/>
                </a:cubicBezTo>
                <a:cubicBezTo>
                  <a:pt x="1737" y="3153"/>
                  <a:pt x="1864" y="3145"/>
                  <a:pt x="1990" y="3129"/>
                </a:cubicBezTo>
                <a:cubicBezTo>
                  <a:pt x="2302" y="3094"/>
                  <a:pt x="2604" y="3058"/>
                  <a:pt x="2904" y="3058"/>
                </a:cubicBezTo>
                <a:cubicBezTo>
                  <a:pt x="3229" y="3058"/>
                  <a:pt x="3552" y="3101"/>
                  <a:pt x="3881" y="3236"/>
                </a:cubicBezTo>
                <a:cubicBezTo>
                  <a:pt x="4220" y="3370"/>
                  <a:pt x="4533" y="3593"/>
                  <a:pt x="4890" y="3655"/>
                </a:cubicBezTo>
                <a:cubicBezTo>
                  <a:pt x="4928" y="3661"/>
                  <a:pt x="4968" y="3663"/>
                  <a:pt x="5007" y="3663"/>
                </a:cubicBezTo>
                <a:cubicBezTo>
                  <a:pt x="5346" y="3663"/>
                  <a:pt x="5711" y="3464"/>
                  <a:pt x="5719" y="3129"/>
                </a:cubicBezTo>
                <a:cubicBezTo>
                  <a:pt x="5747" y="3136"/>
                  <a:pt x="5775" y="3140"/>
                  <a:pt x="5802" y="3140"/>
                </a:cubicBezTo>
                <a:cubicBezTo>
                  <a:pt x="6055" y="3140"/>
                  <a:pt x="6255" y="2826"/>
                  <a:pt x="6513" y="2745"/>
                </a:cubicBezTo>
                <a:cubicBezTo>
                  <a:pt x="6567" y="2727"/>
                  <a:pt x="6619" y="2719"/>
                  <a:pt x="6670" y="2719"/>
                </a:cubicBezTo>
                <a:cubicBezTo>
                  <a:pt x="7215" y="2719"/>
                  <a:pt x="7617" y="3653"/>
                  <a:pt x="8181" y="3653"/>
                </a:cubicBezTo>
                <a:cubicBezTo>
                  <a:pt x="8222" y="3653"/>
                  <a:pt x="8264" y="3648"/>
                  <a:pt x="8306" y="3637"/>
                </a:cubicBezTo>
                <a:cubicBezTo>
                  <a:pt x="8770" y="3521"/>
                  <a:pt x="8850" y="2816"/>
                  <a:pt x="9288" y="2620"/>
                </a:cubicBezTo>
                <a:cubicBezTo>
                  <a:pt x="9379" y="2578"/>
                  <a:pt x="9475" y="2562"/>
                  <a:pt x="9573" y="2562"/>
                </a:cubicBezTo>
                <a:cubicBezTo>
                  <a:pt x="9743" y="2562"/>
                  <a:pt x="9921" y="2611"/>
                  <a:pt x="10090" y="2656"/>
                </a:cubicBezTo>
                <a:cubicBezTo>
                  <a:pt x="10757" y="2828"/>
                  <a:pt x="11447" y="2915"/>
                  <a:pt x="12137" y="2915"/>
                </a:cubicBezTo>
                <a:cubicBezTo>
                  <a:pt x="12878" y="2915"/>
                  <a:pt x="13621" y="2815"/>
                  <a:pt x="14337" y="2611"/>
                </a:cubicBezTo>
                <a:cubicBezTo>
                  <a:pt x="13580" y="2401"/>
                  <a:pt x="12796" y="2292"/>
                  <a:pt x="12015" y="2292"/>
                </a:cubicBezTo>
                <a:cubicBezTo>
                  <a:pt x="11902" y="2292"/>
                  <a:pt x="11790" y="2295"/>
                  <a:pt x="11678" y="2299"/>
                </a:cubicBezTo>
                <a:cubicBezTo>
                  <a:pt x="11580" y="2299"/>
                  <a:pt x="11482" y="2299"/>
                  <a:pt x="11393" y="2254"/>
                </a:cubicBezTo>
                <a:cubicBezTo>
                  <a:pt x="11286" y="2192"/>
                  <a:pt x="11250" y="2058"/>
                  <a:pt x="11215" y="1933"/>
                </a:cubicBezTo>
                <a:cubicBezTo>
                  <a:pt x="11063" y="1443"/>
                  <a:pt x="10777" y="961"/>
                  <a:pt x="10322" y="711"/>
                </a:cubicBezTo>
                <a:cubicBezTo>
                  <a:pt x="10144" y="619"/>
                  <a:pt x="9940" y="571"/>
                  <a:pt x="9738" y="571"/>
                </a:cubicBezTo>
                <a:cubicBezTo>
                  <a:pt x="9415" y="571"/>
                  <a:pt x="9100" y="694"/>
                  <a:pt x="8913" y="952"/>
                </a:cubicBezTo>
                <a:cubicBezTo>
                  <a:pt x="8485" y="827"/>
                  <a:pt x="8324" y="292"/>
                  <a:pt x="7932" y="87"/>
                </a:cubicBezTo>
                <a:cubicBezTo>
                  <a:pt x="7819" y="27"/>
                  <a:pt x="7701" y="1"/>
                  <a:pt x="7583"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3" name="Google Shape;353;p5"/>
          <p:cNvSpPr txBox="1">
            <a:spLocks noGrp="1"/>
          </p:cNvSpPr>
          <p:nvPr>
            <p:ph type="title" idx="2"/>
          </p:nvPr>
        </p:nvSpPr>
        <p:spPr>
          <a:xfrm>
            <a:off x="1568000" y="2876550"/>
            <a:ext cx="27426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4" name="Google Shape;354;p5"/>
          <p:cNvSpPr txBox="1">
            <a:spLocks noGrp="1"/>
          </p:cNvSpPr>
          <p:nvPr>
            <p:ph type="title" idx="3"/>
          </p:nvPr>
        </p:nvSpPr>
        <p:spPr>
          <a:xfrm>
            <a:off x="4833399" y="2876550"/>
            <a:ext cx="27426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5" name="Google Shape;355;p5"/>
          <p:cNvSpPr txBox="1">
            <a:spLocks noGrp="1"/>
          </p:cNvSpPr>
          <p:nvPr>
            <p:ph type="subTitle" idx="1"/>
          </p:nvPr>
        </p:nvSpPr>
        <p:spPr>
          <a:xfrm>
            <a:off x="4951897" y="3266572"/>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6" name="Google Shape;356;p5"/>
          <p:cNvSpPr txBox="1">
            <a:spLocks noGrp="1"/>
          </p:cNvSpPr>
          <p:nvPr>
            <p:ph type="subTitle" idx="4"/>
          </p:nvPr>
        </p:nvSpPr>
        <p:spPr>
          <a:xfrm>
            <a:off x="1686500" y="3266572"/>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7"/>
        <p:cNvGrpSpPr/>
        <p:nvPr/>
      </p:nvGrpSpPr>
      <p:grpSpPr>
        <a:xfrm>
          <a:off x="0" y="0"/>
          <a:ext cx="0" cy="0"/>
          <a:chOff x="0" y="0"/>
          <a:chExt cx="0" cy="0"/>
        </a:xfrm>
      </p:grpSpPr>
      <p:sp>
        <p:nvSpPr>
          <p:cNvPr id="358" name="Google Shape;358;p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9" name="Google Shape;359;p6"/>
          <p:cNvSpPr/>
          <p:nvPr/>
        </p:nvSpPr>
        <p:spPr>
          <a:xfrm flipH="1">
            <a:off x="5610217" y="4204950"/>
            <a:ext cx="6646733" cy="1158278"/>
          </a:xfrm>
          <a:custGeom>
            <a:avLst/>
            <a:gdLst/>
            <a:ahLst/>
            <a:cxnLst/>
            <a:rect l="l" t="t" r="r" b="b"/>
            <a:pathLst>
              <a:path w="16308" h="3658" extrusionOk="0">
                <a:moveTo>
                  <a:pt x="0" y="3649"/>
                </a:moveTo>
                <a:cubicBezTo>
                  <a:pt x="0" y="3649"/>
                  <a:pt x="15335" y="3658"/>
                  <a:pt x="16308" y="3640"/>
                </a:cubicBezTo>
                <a:lnTo>
                  <a:pt x="16308" y="3640"/>
                </a:lnTo>
                <a:cubicBezTo>
                  <a:pt x="15469" y="3230"/>
                  <a:pt x="14586" y="2659"/>
                  <a:pt x="13605" y="2561"/>
                </a:cubicBezTo>
                <a:lnTo>
                  <a:pt x="13605" y="2561"/>
                </a:lnTo>
                <a:cubicBezTo>
                  <a:pt x="13275" y="2525"/>
                  <a:pt x="12936" y="2525"/>
                  <a:pt x="12606" y="2534"/>
                </a:cubicBezTo>
                <a:lnTo>
                  <a:pt x="12606" y="2534"/>
                </a:lnTo>
                <a:cubicBezTo>
                  <a:pt x="12275" y="2534"/>
                  <a:pt x="11936" y="2543"/>
                  <a:pt x="11606" y="2507"/>
                </a:cubicBezTo>
                <a:lnTo>
                  <a:pt x="11606" y="2507"/>
                </a:lnTo>
                <a:cubicBezTo>
                  <a:pt x="11116" y="2462"/>
                  <a:pt x="10643" y="2329"/>
                  <a:pt x="10170" y="2195"/>
                </a:cubicBezTo>
                <a:lnTo>
                  <a:pt x="10170" y="2195"/>
                </a:lnTo>
                <a:cubicBezTo>
                  <a:pt x="10027" y="2150"/>
                  <a:pt x="9876" y="2115"/>
                  <a:pt x="9751" y="2034"/>
                </a:cubicBezTo>
                <a:lnTo>
                  <a:pt x="9751" y="2034"/>
                </a:lnTo>
                <a:cubicBezTo>
                  <a:pt x="9599" y="1945"/>
                  <a:pt x="9501" y="1811"/>
                  <a:pt x="9394" y="1686"/>
                </a:cubicBezTo>
                <a:lnTo>
                  <a:pt x="9394" y="1686"/>
                </a:lnTo>
                <a:cubicBezTo>
                  <a:pt x="9216" y="1463"/>
                  <a:pt x="9001" y="1258"/>
                  <a:pt x="8770" y="1071"/>
                </a:cubicBezTo>
                <a:lnTo>
                  <a:pt x="8770" y="1071"/>
                </a:lnTo>
                <a:cubicBezTo>
                  <a:pt x="8573" y="910"/>
                  <a:pt x="8341" y="750"/>
                  <a:pt x="8065" y="678"/>
                </a:cubicBezTo>
                <a:lnTo>
                  <a:pt x="8065" y="678"/>
                </a:lnTo>
                <a:cubicBezTo>
                  <a:pt x="7833" y="616"/>
                  <a:pt x="7583" y="616"/>
                  <a:pt x="7342" y="625"/>
                </a:cubicBezTo>
                <a:lnTo>
                  <a:pt x="7342" y="625"/>
                </a:lnTo>
                <a:cubicBezTo>
                  <a:pt x="6486" y="652"/>
                  <a:pt x="5629" y="750"/>
                  <a:pt x="4800" y="919"/>
                </a:cubicBezTo>
                <a:lnTo>
                  <a:pt x="4800" y="919"/>
                </a:lnTo>
                <a:cubicBezTo>
                  <a:pt x="4621" y="964"/>
                  <a:pt x="4443" y="999"/>
                  <a:pt x="4255" y="999"/>
                </a:cubicBezTo>
                <a:lnTo>
                  <a:pt x="4255" y="999"/>
                </a:lnTo>
                <a:cubicBezTo>
                  <a:pt x="4041" y="999"/>
                  <a:pt x="3845" y="937"/>
                  <a:pt x="3649" y="875"/>
                </a:cubicBezTo>
                <a:lnTo>
                  <a:pt x="3649" y="875"/>
                </a:lnTo>
                <a:cubicBezTo>
                  <a:pt x="3176" y="732"/>
                  <a:pt x="2703" y="598"/>
                  <a:pt x="2230" y="455"/>
                </a:cubicBezTo>
                <a:lnTo>
                  <a:pt x="2230" y="455"/>
                </a:lnTo>
                <a:cubicBezTo>
                  <a:pt x="1508" y="241"/>
                  <a:pt x="776" y="18"/>
                  <a:pt x="0" y="0"/>
                </a:cubicBez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6"/>
          <p:cNvSpPr/>
          <p:nvPr/>
        </p:nvSpPr>
        <p:spPr>
          <a:xfrm>
            <a:off x="-2802179" y="4448328"/>
            <a:ext cx="5604359" cy="969244"/>
          </a:xfrm>
          <a:custGeom>
            <a:avLst/>
            <a:gdLst/>
            <a:ahLst/>
            <a:cxnLst/>
            <a:rect l="l" t="t" r="r" b="b"/>
            <a:pathLst>
              <a:path w="22910" h="3962" extrusionOk="0">
                <a:moveTo>
                  <a:pt x="0" y="259"/>
                </a:moveTo>
                <a:lnTo>
                  <a:pt x="0" y="3908"/>
                </a:lnTo>
                <a:lnTo>
                  <a:pt x="10376" y="3899"/>
                </a:lnTo>
                <a:cubicBezTo>
                  <a:pt x="11928" y="3952"/>
                  <a:pt x="22624" y="3961"/>
                  <a:pt x="22901" y="3961"/>
                </a:cubicBezTo>
                <a:lnTo>
                  <a:pt x="22901" y="3961"/>
                </a:lnTo>
                <a:cubicBezTo>
                  <a:pt x="22062" y="3551"/>
                  <a:pt x="21179" y="2918"/>
                  <a:pt x="20189" y="2820"/>
                </a:cubicBezTo>
                <a:lnTo>
                  <a:pt x="20189" y="2820"/>
                </a:lnTo>
                <a:cubicBezTo>
                  <a:pt x="19859" y="2784"/>
                  <a:pt x="19529" y="2784"/>
                  <a:pt x="19190" y="2793"/>
                </a:cubicBezTo>
                <a:lnTo>
                  <a:pt x="19190" y="2793"/>
                </a:lnTo>
                <a:cubicBezTo>
                  <a:pt x="18860" y="2793"/>
                  <a:pt x="18530" y="2802"/>
                  <a:pt x="18199" y="2766"/>
                </a:cubicBezTo>
                <a:lnTo>
                  <a:pt x="18199" y="2766"/>
                </a:lnTo>
                <a:cubicBezTo>
                  <a:pt x="17700" y="2721"/>
                  <a:pt x="17227" y="2588"/>
                  <a:pt x="16763" y="2454"/>
                </a:cubicBezTo>
                <a:lnTo>
                  <a:pt x="16763" y="2454"/>
                </a:lnTo>
                <a:cubicBezTo>
                  <a:pt x="16611" y="2409"/>
                  <a:pt x="16460" y="2373"/>
                  <a:pt x="16335" y="2293"/>
                </a:cubicBezTo>
                <a:lnTo>
                  <a:pt x="16335" y="2293"/>
                </a:lnTo>
                <a:cubicBezTo>
                  <a:pt x="16183" y="2204"/>
                  <a:pt x="16085" y="2070"/>
                  <a:pt x="15987" y="1945"/>
                </a:cubicBezTo>
                <a:lnTo>
                  <a:pt x="15987" y="1945"/>
                </a:lnTo>
                <a:cubicBezTo>
                  <a:pt x="15800" y="1722"/>
                  <a:pt x="15594" y="1517"/>
                  <a:pt x="15363" y="1330"/>
                </a:cubicBezTo>
                <a:lnTo>
                  <a:pt x="15363" y="1330"/>
                </a:lnTo>
                <a:cubicBezTo>
                  <a:pt x="15157" y="1169"/>
                  <a:pt x="14925" y="1009"/>
                  <a:pt x="14649" y="937"/>
                </a:cubicBezTo>
                <a:lnTo>
                  <a:pt x="14649" y="937"/>
                </a:lnTo>
                <a:cubicBezTo>
                  <a:pt x="14426" y="875"/>
                  <a:pt x="14176" y="875"/>
                  <a:pt x="13935" y="884"/>
                </a:cubicBezTo>
                <a:lnTo>
                  <a:pt x="13935" y="884"/>
                </a:lnTo>
                <a:cubicBezTo>
                  <a:pt x="13070" y="910"/>
                  <a:pt x="12213" y="1009"/>
                  <a:pt x="11384" y="1178"/>
                </a:cubicBezTo>
                <a:lnTo>
                  <a:pt x="11384" y="1178"/>
                </a:lnTo>
                <a:cubicBezTo>
                  <a:pt x="11205" y="1223"/>
                  <a:pt x="11027" y="1258"/>
                  <a:pt x="10840" y="1258"/>
                </a:cubicBezTo>
                <a:lnTo>
                  <a:pt x="10840" y="1258"/>
                </a:lnTo>
                <a:cubicBezTo>
                  <a:pt x="10634" y="1258"/>
                  <a:pt x="10429" y="1196"/>
                  <a:pt x="10233" y="1133"/>
                </a:cubicBezTo>
                <a:lnTo>
                  <a:pt x="10233" y="1133"/>
                </a:lnTo>
                <a:cubicBezTo>
                  <a:pt x="9760" y="991"/>
                  <a:pt x="6638" y="714"/>
                  <a:pt x="6165" y="571"/>
                </a:cubicBezTo>
                <a:lnTo>
                  <a:pt x="6165" y="571"/>
                </a:lnTo>
                <a:cubicBezTo>
                  <a:pt x="5656" y="420"/>
                  <a:pt x="4622" y="0"/>
                  <a:pt x="2748" y="0"/>
                </a:cubicBezTo>
                <a:lnTo>
                  <a:pt x="2748" y="0"/>
                </a:lnTo>
                <a:cubicBezTo>
                  <a:pt x="1981" y="0"/>
                  <a:pt x="1071" y="72"/>
                  <a:pt x="0" y="259"/>
                </a:cubicBezTo>
                <a:moveTo>
                  <a:pt x="22901" y="3961"/>
                </a:moveTo>
                <a:cubicBezTo>
                  <a:pt x="22910" y="3961"/>
                  <a:pt x="22910" y="3961"/>
                  <a:pt x="22901" y="3961"/>
                </a:cubicBezTo>
                <a:lnTo>
                  <a:pt x="22901" y="3961"/>
                </a:lnTo>
                <a:lnTo>
                  <a:pt x="22901" y="3961"/>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6"/>
          <p:cNvSpPr/>
          <p:nvPr/>
        </p:nvSpPr>
        <p:spPr>
          <a:xfrm>
            <a:off x="-259546" y="1330295"/>
            <a:ext cx="1584431" cy="371146"/>
          </a:xfrm>
          <a:custGeom>
            <a:avLst/>
            <a:gdLst/>
            <a:ahLst/>
            <a:cxnLst/>
            <a:rect l="l" t="t" r="r" b="b"/>
            <a:pathLst>
              <a:path w="11219" h="2628" extrusionOk="0">
                <a:moveTo>
                  <a:pt x="6904" y="1"/>
                </a:moveTo>
                <a:cubicBezTo>
                  <a:pt x="6896" y="1"/>
                  <a:pt x="6887" y="1"/>
                  <a:pt x="6879" y="1"/>
                </a:cubicBezTo>
                <a:cubicBezTo>
                  <a:pt x="6611" y="10"/>
                  <a:pt x="6138" y="242"/>
                  <a:pt x="5942" y="411"/>
                </a:cubicBezTo>
                <a:cubicBezTo>
                  <a:pt x="5639" y="670"/>
                  <a:pt x="5532" y="786"/>
                  <a:pt x="5166" y="920"/>
                </a:cubicBezTo>
                <a:cubicBezTo>
                  <a:pt x="5019" y="971"/>
                  <a:pt x="4940" y="997"/>
                  <a:pt x="4878" y="997"/>
                </a:cubicBezTo>
                <a:cubicBezTo>
                  <a:pt x="4790" y="997"/>
                  <a:pt x="4736" y="945"/>
                  <a:pt x="4568" y="840"/>
                </a:cubicBezTo>
                <a:cubicBezTo>
                  <a:pt x="4441" y="760"/>
                  <a:pt x="4318" y="728"/>
                  <a:pt x="4196" y="728"/>
                </a:cubicBezTo>
                <a:cubicBezTo>
                  <a:pt x="3951" y="728"/>
                  <a:pt x="3713" y="857"/>
                  <a:pt x="3462" y="982"/>
                </a:cubicBezTo>
                <a:cubicBezTo>
                  <a:pt x="3096" y="1161"/>
                  <a:pt x="2811" y="1027"/>
                  <a:pt x="2409" y="1134"/>
                </a:cubicBezTo>
                <a:cubicBezTo>
                  <a:pt x="2060" y="1235"/>
                  <a:pt x="1954" y="1376"/>
                  <a:pt x="1604" y="1376"/>
                </a:cubicBezTo>
                <a:cubicBezTo>
                  <a:pt x="1551" y="1376"/>
                  <a:pt x="1493" y="1373"/>
                  <a:pt x="1428" y="1366"/>
                </a:cubicBezTo>
                <a:cubicBezTo>
                  <a:pt x="1274" y="1350"/>
                  <a:pt x="1149" y="1312"/>
                  <a:pt x="1023" y="1312"/>
                </a:cubicBezTo>
                <a:cubicBezTo>
                  <a:pt x="938" y="1312"/>
                  <a:pt x="853" y="1330"/>
                  <a:pt x="759" y="1384"/>
                </a:cubicBezTo>
                <a:cubicBezTo>
                  <a:pt x="590" y="1482"/>
                  <a:pt x="554" y="1643"/>
                  <a:pt x="483" y="1696"/>
                </a:cubicBezTo>
                <a:cubicBezTo>
                  <a:pt x="1" y="1803"/>
                  <a:pt x="590" y="1964"/>
                  <a:pt x="768" y="1973"/>
                </a:cubicBezTo>
                <a:cubicBezTo>
                  <a:pt x="807" y="1975"/>
                  <a:pt x="849" y="1976"/>
                  <a:pt x="894" y="1976"/>
                </a:cubicBezTo>
                <a:cubicBezTo>
                  <a:pt x="1007" y="1976"/>
                  <a:pt x="1135" y="1970"/>
                  <a:pt x="1258" y="1970"/>
                </a:cubicBezTo>
                <a:cubicBezTo>
                  <a:pt x="1389" y="1970"/>
                  <a:pt x="1514" y="1977"/>
                  <a:pt x="1607" y="2008"/>
                </a:cubicBezTo>
                <a:cubicBezTo>
                  <a:pt x="1990" y="2142"/>
                  <a:pt x="2169" y="2490"/>
                  <a:pt x="2641" y="2535"/>
                </a:cubicBezTo>
                <a:cubicBezTo>
                  <a:pt x="2690" y="2541"/>
                  <a:pt x="2741" y="2544"/>
                  <a:pt x="2794" y="2544"/>
                </a:cubicBezTo>
                <a:cubicBezTo>
                  <a:pt x="3112" y="2544"/>
                  <a:pt x="3479" y="2435"/>
                  <a:pt x="3748" y="2321"/>
                </a:cubicBezTo>
                <a:cubicBezTo>
                  <a:pt x="4011" y="2198"/>
                  <a:pt x="4317" y="1937"/>
                  <a:pt x="4624" y="1937"/>
                </a:cubicBezTo>
                <a:cubicBezTo>
                  <a:pt x="4630" y="1937"/>
                  <a:pt x="4635" y="1937"/>
                  <a:pt x="4640" y="1937"/>
                </a:cubicBezTo>
                <a:cubicBezTo>
                  <a:pt x="4943" y="1955"/>
                  <a:pt x="5059" y="2133"/>
                  <a:pt x="5371" y="2142"/>
                </a:cubicBezTo>
                <a:cubicBezTo>
                  <a:pt x="5468" y="2142"/>
                  <a:pt x="5515" y="2134"/>
                  <a:pt x="5558" y="2134"/>
                </a:cubicBezTo>
                <a:cubicBezTo>
                  <a:pt x="5607" y="2134"/>
                  <a:pt x="5651" y="2144"/>
                  <a:pt x="5755" y="2187"/>
                </a:cubicBezTo>
                <a:cubicBezTo>
                  <a:pt x="5915" y="2249"/>
                  <a:pt x="6067" y="2392"/>
                  <a:pt x="6246" y="2463"/>
                </a:cubicBezTo>
                <a:cubicBezTo>
                  <a:pt x="6533" y="2563"/>
                  <a:pt x="6931" y="2628"/>
                  <a:pt x="7300" y="2628"/>
                </a:cubicBezTo>
                <a:cubicBezTo>
                  <a:pt x="7493" y="2628"/>
                  <a:pt x="7677" y="2610"/>
                  <a:pt x="7833" y="2570"/>
                </a:cubicBezTo>
                <a:cubicBezTo>
                  <a:pt x="8369" y="2445"/>
                  <a:pt x="8717" y="1812"/>
                  <a:pt x="9252" y="1580"/>
                </a:cubicBezTo>
                <a:cubicBezTo>
                  <a:pt x="9528" y="1464"/>
                  <a:pt x="11116" y="1482"/>
                  <a:pt x="11179" y="1196"/>
                </a:cubicBezTo>
                <a:cubicBezTo>
                  <a:pt x="11218" y="1026"/>
                  <a:pt x="10897" y="978"/>
                  <a:pt x="10441" y="978"/>
                </a:cubicBezTo>
                <a:cubicBezTo>
                  <a:pt x="9847" y="978"/>
                  <a:pt x="9025" y="1060"/>
                  <a:pt x="8473" y="1060"/>
                </a:cubicBezTo>
                <a:cubicBezTo>
                  <a:pt x="8203" y="1060"/>
                  <a:pt x="7997" y="1040"/>
                  <a:pt x="7914" y="982"/>
                </a:cubicBezTo>
                <a:cubicBezTo>
                  <a:pt x="7517" y="718"/>
                  <a:pt x="7582" y="1"/>
                  <a:pt x="6904"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6"/>
          <p:cNvSpPr/>
          <p:nvPr/>
        </p:nvSpPr>
        <p:spPr>
          <a:xfrm>
            <a:off x="7577282" y="949430"/>
            <a:ext cx="2024779" cy="517458"/>
          </a:xfrm>
          <a:custGeom>
            <a:avLst/>
            <a:gdLst/>
            <a:ahLst/>
            <a:cxnLst/>
            <a:rect l="l" t="t" r="r" b="b"/>
            <a:pathLst>
              <a:path w="14337" h="3664" extrusionOk="0">
                <a:moveTo>
                  <a:pt x="7583" y="1"/>
                </a:moveTo>
                <a:cubicBezTo>
                  <a:pt x="7151" y="1"/>
                  <a:pt x="6712" y="355"/>
                  <a:pt x="6460" y="747"/>
                </a:cubicBezTo>
                <a:cubicBezTo>
                  <a:pt x="6406" y="836"/>
                  <a:pt x="6344" y="934"/>
                  <a:pt x="6254" y="988"/>
                </a:cubicBezTo>
                <a:cubicBezTo>
                  <a:pt x="6121" y="1077"/>
                  <a:pt x="5942" y="1050"/>
                  <a:pt x="5782" y="1086"/>
                </a:cubicBezTo>
                <a:cubicBezTo>
                  <a:pt x="5398" y="1193"/>
                  <a:pt x="5246" y="1648"/>
                  <a:pt x="4943" y="1907"/>
                </a:cubicBezTo>
                <a:cubicBezTo>
                  <a:pt x="4778" y="2051"/>
                  <a:pt x="4560" y="2122"/>
                  <a:pt x="4341" y="2122"/>
                </a:cubicBezTo>
                <a:cubicBezTo>
                  <a:pt x="4075" y="2122"/>
                  <a:pt x="3808" y="2018"/>
                  <a:pt x="3632" y="1817"/>
                </a:cubicBezTo>
                <a:cubicBezTo>
                  <a:pt x="3522" y="2115"/>
                  <a:pt x="3159" y="2206"/>
                  <a:pt x="2831" y="2206"/>
                </a:cubicBezTo>
                <a:cubicBezTo>
                  <a:pt x="2784" y="2206"/>
                  <a:pt x="2739" y="2204"/>
                  <a:pt x="2695" y="2201"/>
                </a:cubicBezTo>
                <a:cubicBezTo>
                  <a:pt x="2566" y="2195"/>
                  <a:pt x="2431" y="2184"/>
                  <a:pt x="2299" y="2184"/>
                </a:cubicBezTo>
                <a:cubicBezTo>
                  <a:pt x="2054" y="2184"/>
                  <a:pt x="1819" y="2220"/>
                  <a:pt x="1651" y="2388"/>
                </a:cubicBezTo>
                <a:cubicBezTo>
                  <a:pt x="1571" y="2460"/>
                  <a:pt x="1508" y="2558"/>
                  <a:pt x="1419" y="2620"/>
                </a:cubicBezTo>
                <a:cubicBezTo>
                  <a:pt x="1343" y="2671"/>
                  <a:pt x="1258" y="2690"/>
                  <a:pt x="1169" y="2690"/>
                </a:cubicBezTo>
                <a:cubicBezTo>
                  <a:pt x="1008" y="2690"/>
                  <a:pt x="834" y="2627"/>
                  <a:pt x="679" y="2576"/>
                </a:cubicBezTo>
                <a:cubicBezTo>
                  <a:pt x="595" y="2552"/>
                  <a:pt x="500" y="2537"/>
                  <a:pt x="409" y="2537"/>
                </a:cubicBezTo>
                <a:cubicBezTo>
                  <a:pt x="229" y="2537"/>
                  <a:pt x="60" y="2594"/>
                  <a:pt x="1" y="2754"/>
                </a:cubicBezTo>
                <a:cubicBezTo>
                  <a:pt x="502" y="3001"/>
                  <a:pt x="1056" y="3153"/>
                  <a:pt x="1611" y="3153"/>
                </a:cubicBezTo>
                <a:cubicBezTo>
                  <a:pt x="1737" y="3153"/>
                  <a:pt x="1864" y="3145"/>
                  <a:pt x="1990" y="3129"/>
                </a:cubicBezTo>
                <a:cubicBezTo>
                  <a:pt x="2302" y="3094"/>
                  <a:pt x="2604" y="3058"/>
                  <a:pt x="2904" y="3058"/>
                </a:cubicBezTo>
                <a:cubicBezTo>
                  <a:pt x="3229" y="3058"/>
                  <a:pt x="3552" y="3101"/>
                  <a:pt x="3881" y="3236"/>
                </a:cubicBezTo>
                <a:cubicBezTo>
                  <a:pt x="4220" y="3370"/>
                  <a:pt x="4533" y="3593"/>
                  <a:pt x="4890" y="3655"/>
                </a:cubicBezTo>
                <a:cubicBezTo>
                  <a:pt x="4928" y="3661"/>
                  <a:pt x="4968" y="3663"/>
                  <a:pt x="5007" y="3663"/>
                </a:cubicBezTo>
                <a:cubicBezTo>
                  <a:pt x="5346" y="3663"/>
                  <a:pt x="5711" y="3464"/>
                  <a:pt x="5719" y="3129"/>
                </a:cubicBezTo>
                <a:cubicBezTo>
                  <a:pt x="5747" y="3136"/>
                  <a:pt x="5775" y="3140"/>
                  <a:pt x="5802" y="3140"/>
                </a:cubicBezTo>
                <a:cubicBezTo>
                  <a:pt x="6055" y="3140"/>
                  <a:pt x="6255" y="2826"/>
                  <a:pt x="6513" y="2745"/>
                </a:cubicBezTo>
                <a:cubicBezTo>
                  <a:pt x="6567" y="2727"/>
                  <a:pt x="6619" y="2719"/>
                  <a:pt x="6670" y="2719"/>
                </a:cubicBezTo>
                <a:cubicBezTo>
                  <a:pt x="7215" y="2719"/>
                  <a:pt x="7617" y="3653"/>
                  <a:pt x="8181" y="3653"/>
                </a:cubicBezTo>
                <a:cubicBezTo>
                  <a:pt x="8222" y="3653"/>
                  <a:pt x="8264" y="3648"/>
                  <a:pt x="8306" y="3637"/>
                </a:cubicBezTo>
                <a:cubicBezTo>
                  <a:pt x="8770" y="3521"/>
                  <a:pt x="8850" y="2816"/>
                  <a:pt x="9288" y="2620"/>
                </a:cubicBezTo>
                <a:cubicBezTo>
                  <a:pt x="9379" y="2578"/>
                  <a:pt x="9475" y="2562"/>
                  <a:pt x="9573" y="2562"/>
                </a:cubicBezTo>
                <a:cubicBezTo>
                  <a:pt x="9743" y="2562"/>
                  <a:pt x="9921" y="2611"/>
                  <a:pt x="10090" y="2656"/>
                </a:cubicBezTo>
                <a:cubicBezTo>
                  <a:pt x="10757" y="2828"/>
                  <a:pt x="11447" y="2915"/>
                  <a:pt x="12137" y="2915"/>
                </a:cubicBezTo>
                <a:cubicBezTo>
                  <a:pt x="12878" y="2915"/>
                  <a:pt x="13621" y="2815"/>
                  <a:pt x="14337" y="2611"/>
                </a:cubicBezTo>
                <a:cubicBezTo>
                  <a:pt x="13580" y="2401"/>
                  <a:pt x="12796" y="2292"/>
                  <a:pt x="12015" y="2292"/>
                </a:cubicBezTo>
                <a:cubicBezTo>
                  <a:pt x="11902" y="2292"/>
                  <a:pt x="11790" y="2295"/>
                  <a:pt x="11678" y="2299"/>
                </a:cubicBezTo>
                <a:cubicBezTo>
                  <a:pt x="11580" y="2299"/>
                  <a:pt x="11482" y="2299"/>
                  <a:pt x="11393" y="2254"/>
                </a:cubicBezTo>
                <a:cubicBezTo>
                  <a:pt x="11286" y="2192"/>
                  <a:pt x="11250" y="2058"/>
                  <a:pt x="11215" y="1933"/>
                </a:cubicBezTo>
                <a:cubicBezTo>
                  <a:pt x="11063" y="1443"/>
                  <a:pt x="10777" y="961"/>
                  <a:pt x="10322" y="711"/>
                </a:cubicBezTo>
                <a:cubicBezTo>
                  <a:pt x="10144" y="619"/>
                  <a:pt x="9940" y="571"/>
                  <a:pt x="9738" y="571"/>
                </a:cubicBezTo>
                <a:cubicBezTo>
                  <a:pt x="9415" y="571"/>
                  <a:pt x="9100" y="694"/>
                  <a:pt x="8913" y="952"/>
                </a:cubicBezTo>
                <a:cubicBezTo>
                  <a:pt x="8485" y="827"/>
                  <a:pt x="8324" y="292"/>
                  <a:pt x="7932" y="87"/>
                </a:cubicBezTo>
                <a:cubicBezTo>
                  <a:pt x="7819" y="27"/>
                  <a:pt x="7701" y="1"/>
                  <a:pt x="7583"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6"/>
          <p:cNvGrpSpPr/>
          <p:nvPr/>
        </p:nvGrpSpPr>
        <p:grpSpPr>
          <a:xfrm rot="468405" flipH="1">
            <a:off x="7914150" y="4335863"/>
            <a:ext cx="1278650" cy="1050491"/>
            <a:chOff x="-87583" y="4049495"/>
            <a:chExt cx="1662030" cy="1365462"/>
          </a:xfrm>
        </p:grpSpPr>
        <p:sp>
          <p:nvSpPr>
            <p:cNvPr id="364" name="Google Shape;364;p6"/>
            <p:cNvSpPr/>
            <p:nvPr/>
          </p:nvSpPr>
          <p:spPr>
            <a:xfrm rot="468380">
              <a:off x="204045" y="4647465"/>
              <a:ext cx="1330361" cy="680297"/>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6"/>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6"/>
          <p:cNvGrpSpPr/>
          <p:nvPr/>
        </p:nvGrpSpPr>
        <p:grpSpPr>
          <a:xfrm>
            <a:off x="-259561" y="4038687"/>
            <a:ext cx="838445" cy="1283073"/>
            <a:chOff x="-315425" y="3366526"/>
            <a:chExt cx="1197950" cy="1833223"/>
          </a:xfrm>
        </p:grpSpPr>
        <p:sp>
          <p:nvSpPr>
            <p:cNvPr id="367" name="Google Shape;367;p6"/>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
            <p:cNvSpPr/>
            <p:nvPr/>
          </p:nvSpPr>
          <p:spPr>
            <a:xfrm>
              <a:off x="-315425" y="3366526"/>
              <a:ext cx="843291" cy="1716657"/>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9"/>
        <p:cNvGrpSpPr/>
        <p:nvPr/>
      </p:nvGrpSpPr>
      <p:grpSpPr>
        <a:xfrm>
          <a:off x="0" y="0"/>
          <a:ext cx="0" cy="0"/>
          <a:chOff x="0" y="0"/>
          <a:chExt cx="0" cy="0"/>
        </a:xfrm>
      </p:grpSpPr>
      <p:sp>
        <p:nvSpPr>
          <p:cNvPr id="370" name="Google Shape;370;p7"/>
          <p:cNvSpPr/>
          <p:nvPr/>
        </p:nvSpPr>
        <p:spPr>
          <a:xfrm>
            <a:off x="2400301" y="437675"/>
            <a:ext cx="7818014" cy="4705834"/>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flipH="1">
            <a:off x="347823" y="3981575"/>
            <a:ext cx="9099252" cy="1258828"/>
          </a:xfrm>
          <a:custGeom>
            <a:avLst/>
            <a:gdLst/>
            <a:ahLst/>
            <a:cxnLst/>
            <a:rect l="l" t="t" r="r" b="b"/>
            <a:pathLst>
              <a:path w="16308" h="3658" extrusionOk="0">
                <a:moveTo>
                  <a:pt x="0" y="3649"/>
                </a:moveTo>
                <a:cubicBezTo>
                  <a:pt x="0" y="3649"/>
                  <a:pt x="15335" y="3658"/>
                  <a:pt x="16308" y="3640"/>
                </a:cubicBezTo>
                <a:lnTo>
                  <a:pt x="16308" y="3640"/>
                </a:lnTo>
                <a:cubicBezTo>
                  <a:pt x="15469" y="3230"/>
                  <a:pt x="14586" y="2659"/>
                  <a:pt x="13605" y="2561"/>
                </a:cubicBezTo>
                <a:lnTo>
                  <a:pt x="13605" y="2561"/>
                </a:lnTo>
                <a:cubicBezTo>
                  <a:pt x="13275" y="2525"/>
                  <a:pt x="12936" y="2525"/>
                  <a:pt x="12606" y="2534"/>
                </a:cubicBezTo>
                <a:lnTo>
                  <a:pt x="12606" y="2534"/>
                </a:lnTo>
                <a:cubicBezTo>
                  <a:pt x="12275" y="2534"/>
                  <a:pt x="11936" y="2543"/>
                  <a:pt x="11606" y="2507"/>
                </a:cubicBezTo>
                <a:lnTo>
                  <a:pt x="11606" y="2507"/>
                </a:lnTo>
                <a:cubicBezTo>
                  <a:pt x="11116" y="2462"/>
                  <a:pt x="10643" y="2329"/>
                  <a:pt x="10170" y="2195"/>
                </a:cubicBezTo>
                <a:lnTo>
                  <a:pt x="10170" y="2195"/>
                </a:lnTo>
                <a:cubicBezTo>
                  <a:pt x="10027" y="2150"/>
                  <a:pt x="9876" y="2115"/>
                  <a:pt x="9751" y="2034"/>
                </a:cubicBezTo>
                <a:lnTo>
                  <a:pt x="9751" y="2034"/>
                </a:lnTo>
                <a:cubicBezTo>
                  <a:pt x="9599" y="1945"/>
                  <a:pt x="9501" y="1811"/>
                  <a:pt x="9394" y="1686"/>
                </a:cubicBezTo>
                <a:lnTo>
                  <a:pt x="9394" y="1686"/>
                </a:lnTo>
                <a:cubicBezTo>
                  <a:pt x="9216" y="1463"/>
                  <a:pt x="9001" y="1258"/>
                  <a:pt x="8770" y="1071"/>
                </a:cubicBezTo>
                <a:lnTo>
                  <a:pt x="8770" y="1071"/>
                </a:lnTo>
                <a:cubicBezTo>
                  <a:pt x="8573" y="910"/>
                  <a:pt x="8341" y="750"/>
                  <a:pt x="8065" y="678"/>
                </a:cubicBezTo>
                <a:lnTo>
                  <a:pt x="8065" y="678"/>
                </a:lnTo>
                <a:cubicBezTo>
                  <a:pt x="7833" y="616"/>
                  <a:pt x="7583" y="616"/>
                  <a:pt x="7342" y="625"/>
                </a:cubicBezTo>
                <a:lnTo>
                  <a:pt x="7342" y="625"/>
                </a:lnTo>
                <a:cubicBezTo>
                  <a:pt x="6486" y="652"/>
                  <a:pt x="5629" y="750"/>
                  <a:pt x="4800" y="919"/>
                </a:cubicBezTo>
                <a:lnTo>
                  <a:pt x="4800" y="919"/>
                </a:lnTo>
                <a:cubicBezTo>
                  <a:pt x="4621" y="964"/>
                  <a:pt x="4443" y="999"/>
                  <a:pt x="4255" y="999"/>
                </a:cubicBezTo>
                <a:lnTo>
                  <a:pt x="4255" y="999"/>
                </a:lnTo>
                <a:cubicBezTo>
                  <a:pt x="4041" y="999"/>
                  <a:pt x="3845" y="937"/>
                  <a:pt x="3649" y="875"/>
                </a:cubicBezTo>
                <a:lnTo>
                  <a:pt x="3649" y="875"/>
                </a:lnTo>
                <a:cubicBezTo>
                  <a:pt x="3176" y="732"/>
                  <a:pt x="2703" y="598"/>
                  <a:pt x="2230" y="455"/>
                </a:cubicBezTo>
                <a:lnTo>
                  <a:pt x="2230" y="455"/>
                </a:lnTo>
                <a:cubicBezTo>
                  <a:pt x="1508" y="241"/>
                  <a:pt x="776" y="18"/>
                  <a:pt x="0" y="0"/>
                </a:cubicBezTo>
                <a:lnTo>
                  <a:pt x="0" y="0"/>
                </a:lnTo>
                <a:close/>
              </a:path>
            </a:pathLst>
          </a:custGeom>
          <a:gradFill>
            <a:gsLst>
              <a:gs pos="0">
                <a:schemeClr val="dk2"/>
              </a:gs>
              <a:gs pos="100000">
                <a:schemeClr val="accent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7"/>
          <p:cNvGrpSpPr/>
          <p:nvPr/>
        </p:nvGrpSpPr>
        <p:grpSpPr>
          <a:xfrm flipH="1">
            <a:off x="7429452" y="908555"/>
            <a:ext cx="2271384" cy="4402550"/>
            <a:chOff x="-498752" y="1436454"/>
            <a:chExt cx="1977696" cy="3833304"/>
          </a:xfrm>
        </p:grpSpPr>
        <p:sp>
          <p:nvSpPr>
            <p:cNvPr id="373" name="Google Shape;373;p7"/>
            <p:cNvSpPr/>
            <p:nvPr/>
          </p:nvSpPr>
          <p:spPr>
            <a:xfrm>
              <a:off x="-498752" y="1436454"/>
              <a:ext cx="1977693" cy="3833304"/>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716432" y="3479661"/>
              <a:ext cx="762512" cy="1468615"/>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7"/>
          <p:cNvGrpSpPr/>
          <p:nvPr/>
        </p:nvGrpSpPr>
        <p:grpSpPr>
          <a:xfrm flipH="1">
            <a:off x="7281545" y="3247322"/>
            <a:ext cx="2052944" cy="1953598"/>
            <a:chOff x="-243202" y="3247326"/>
            <a:chExt cx="2052944" cy="1953598"/>
          </a:xfrm>
        </p:grpSpPr>
        <p:sp>
          <p:nvSpPr>
            <p:cNvPr id="376" name="Google Shape;376;p7"/>
            <p:cNvSpPr/>
            <p:nvPr/>
          </p:nvSpPr>
          <p:spPr>
            <a:xfrm>
              <a:off x="-77009" y="4820143"/>
              <a:ext cx="1886751" cy="372200"/>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104769" y="4431870"/>
              <a:ext cx="1503958" cy="769055"/>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558361" y="3887630"/>
              <a:ext cx="687785" cy="441599"/>
            </a:xfrm>
            <a:custGeom>
              <a:avLst/>
              <a:gdLst/>
              <a:ahLst/>
              <a:cxnLst/>
              <a:rect l="l" t="t" r="r" b="b"/>
              <a:pathLst>
                <a:path w="3766" h="2418" extrusionOk="0">
                  <a:moveTo>
                    <a:pt x="2304" y="0"/>
                  </a:moveTo>
                  <a:cubicBezTo>
                    <a:pt x="2303" y="0"/>
                    <a:pt x="2302" y="0"/>
                    <a:pt x="2302" y="0"/>
                  </a:cubicBezTo>
                  <a:cubicBezTo>
                    <a:pt x="1" y="500"/>
                    <a:pt x="500" y="2418"/>
                    <a:pt x="500" y="2418"/>
                  </a:cubicBezTo>
                  <a:cubicBezTo>
                    <a:pt x="1217" y="1005"/>
                    <a:pt x="2833" y="855"/>
                    <a:pt x="3485" y="855"/>
                  </a:cubicBezTo>
                  <a:cubicBezTo>
                    <a:pt x="3660" y="855"/>
                    <a:pt x="3765" y="866"/>
                    <a:pt x="3765" y="866"/>
                  </a:cubicBezTo>
                  <a:cubicBezTo>
                    <a:pt x="3363" y="9"/>
                    <a:pt x="2344" y="0"/>
                    <a:pt x="2304"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104769" y="3887630"/>
              <a:ext cx="1096693" cy="1300326"/>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243202" y="3247326"/>
              <a:ext cx="953329" cy="1940626"/>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7"/>
          <p:cNvSpPr/>
          <p:nvPr/>
        </p:nvSpPr>
        <p:spPr>
          <a:xfrm>
            <a:off x="-1106575" y="237348"/>
            <a:ext cx="2610639" cy="606076"/>
          </a:xfrm>
          <a:custGeom>
            <a:avLst/>
            <a:gdLst/>
            <a:ahLst/>
            <a:cxnLst/>
            <a:rect l="l" t="t" r="r" b="b"/>
            <a:pathLst>
              <a:path w="10127" h="2351" extrusionOk="0">
                <a:moveTo>
                  <a:pt x="5333" y="1"/>
                </a:moveTo>
                <a:cubicBezTo>
                  <a:pt x="4965" y="1"/>
                  <a:pt x="4735" y="422"/>
                  <a:pt x="4417" y="625"/>
                </a:cubicBezTo>
                <a:cubicBezTo>
                  <a:pt x="3891" y="982"/>
                  <a:pt x="3141" y="706"/>
                  <a:pt x="2561" y="955"/>
                </a:cubicBezTo>
                <a:cubicBezTo>
                  <a:pt x="2338" y="1045"/>
                  <a:pt x="2160" y="1214"/>
                  <a:pt x="1937" y="1294"/>
                </a:cubicBezTo>
                <a:cubicBezTo>
                  <a:pt x="1852" y="1328"/>
                  <a:pt x="1756" y="1348"/>
                  <a:pt x="1663" y="1348"/>
                </a:cubicBezTo>
                <a:cubicBezTo>
                  <a:pt x="1512" y="1348"/>
                  <a:pt x="1368" y="1296"/>
                  <a:pt x="1286" y="1169"/>
                </a:cubicBezTo>
                <a:cubicBezTo>
                  <a:pt x="1132" y="1505"/>
                  <a:pt x="645" y="1817"/>
                  <a:pt x="248" y="1817"/>
                </a:cubicBezTo>
                <a:cubicBezTo>
                  <a:pt x="160" y="1817"/>
                  <a:pt x="76" y="1801"/>
                  <a:pt x="1" y="1767"/>
                </a:cubicBezTo>
                <a:lnTo>
                  <a:pt x="1" y="1767"/>
                </a:lnTo>
                <a:cubicBezTo>
                  <a:pt x="235" y="1976"/>
                  <a:pt x="553" y="2037"/>
                  <a:pt x="878" y="2037"/>
                </a:cubicBezTo>
                <a:cubicBezTo>
                  <a:pt x="1024" y="2037"/>
                  <a:pt x="1171" y="2025"/>
                  <a:pt x="1312" y="2008"/>
                </a:cubicBezTo>
                <a:cubicBezTo>
                  <a:pt x="1857" y="1955"/>
                  <a:pt x="2401" y="1874"/>
                  <a:pt x="2936" y="1767"/>
                </a:cubicBezTo>
                <a:cubicBezTo>
                  <a:pt x="3045" y="1742"/>
                  <a:pt x="3158" y="1721"/>
                  <a:pt x="3269" y="1721"/>
                </a:cubicBezTo>
                <a:cubicBezTo>
                  <a:pt x="3313" y="1721"/>
                  <a:pt x="3357" y="1724"/>
                  <a:pt x="3400" y="1731"/>
                </a:cubicBezTo>
                <a:cubicBezTo>
                  <a:pt x="3587" y="1767"/>
                  <a:pt x="3739" y="1892"/>
                  <a:pt x="3899" y="1990"/>
                </a:cubicBezTo>
                <a:cubicBezTo>
                  <a:pt x="4256" y="2222"/>
                  <a:pt x="4676" y="2347"/>
                  <a:pt x="5095" y="2347"/>
                </a:cubicBezTo>
                <a:cubicBezTo>
                  <a:pt x="5120" y="2349"/>
                  <a:pt x="5145" y="2350"/>
                  <a:pt x="5170" y="2350"/>
                </a:cubicBezTo>
                <a:cubicBezTo>
                  <a:pt x="5260" y="2350"/>
                  <a:pt x="5350" y="2336"/>
                  <a:pt x="5434" y="2294"/>
                </a:cubicBezTo>
                <a:cubicBezTo>
                  <a:pt x="5541" y="2240"/>
                  <a:pt x="5612" y="2151"/>
                  <a:pt x="5702" y="2070"/>
                </a:cubicBezTo>
                <a:cubicBezTo>
                  <a:pt x="6074" y="1728"/>
                  <a:pt x="6576" y="1616"/>
                  <a:pt x="7090" y="1616"/>
                </a:cubicBezTo>
                <a:cubicBezTo>
                  <a:pt x="7352" y="1616"/>
                  <a:pt x="7617" y="1645"/>
                  <a:pt x="7869" y="1687"/>
                </a:cubicBezTo>
                <a:cubicBezTo>
                  <a:pt x="8383" y="1773"/>
                  <a:pt x="8910" y="1896"/>
                  <a:pt x="9426" y="1896"/>
                </a:cubicBezTo>
                <a:cubicBezTo>
                  <a:pt x="9662" y="1896"/>
                  <a:pt x="9897" y="1870"/>
                  <a:pt x="10126" y="1803"/>
                </a:cubicBezTo>
                <a:cubicBezTo>
                  <a:pt x="10057" y="1657"/>
                  <a:pt x="9908" y="1564"/>
                  <a:pt x="9760" y="1564"/>
                </a:cubicBezTo>
                <a:cubicBezTo>
                  <a:pt x="9736" y="1564"/>
                  <a:pt x="9713" y="1566"/>
                  <a:pt x="9689" y="1571"/>
                </a:cubicBezTo>
                <a:cubicBezTo>
                  <a:pt x="9323" y="1277"/>
                  <a:pt x="8628" y="1161"/>
                  <a:pt x="8164" y="1116"/>
                </a:cubicBezTo>
                <a:cubicBezTo>
                  <a:pt x="8066" y="1108"/>
                  <a:pt x="7967" y="1105"/>
                  <a:pt x="7866" y="1105"/>
                </a:cubicBezTo>
                <a:cubicBezTo>
                  <a:pt x="7690" y="1105"/>
                  <a:pt x="7511" y="1113"/>
                  <a:pt x="7334" y="1113"/>
                </a:cubicBezTo>
                <a:cubicBezTo>
                  <a:pt x="6947" y="1113"/>
                  <a:pt x="6576" y="1075"/>
                  <a:pt x="6290" y="830"/>
                </a:cubicBezTo>
                <a:cubicBezTo>
                  <a:pt x="5969" y="545"/>
                  <a:pt x="5782" y="10"/>
                  <a:pt x="5345" y="1"/>
                </a:cubicBezTo>
                <a:cubicBezTo>
                  <a:pt x="5341" y="1"/>
                  <a:pt x="5337" y="1"/>
                  <a:pt x="5333"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6534800" y="-179899"/>
            <a:ext cx="2799688" cy="719297"/>
          </a:xfrm>
          <a:custGeom>
            <a:avLst/>
            <a:gdLst/>
            <a:ahLst/>
            <a:cxnLst/>
            <a:rect l="l" t="t" r="r" b="b"/>
            <a:pathLst>
              <a:path w="12339" h="3170" extrusionOk="0">
                <a:moveTo>
                  <a:pt x="4149" y="0"/>
                </a:moveTo>
                <a:cubicBezTo>
                  <a:pt x="4104" y="0"/>
                  <a:pt x="4060" y="0"/>
                  <a:pt x="4015" y="27"/>
                </a:cubicBezTo>
                <a:cubicBezTo>
                  <a:pt x="3970" y="63"/>
                  <a:pt x="3962" y="116"/>
                  <a:pt x="3935" y="170"/>
                </a:cubicBezTo>
                <a:cubicBezTo>
                  <a:pt x="3803" y="537"/>
                  <a:pt x="3386" y="668"/>
                  <a:pt x="2989" y="668"/>
                </a:cubicBezTo>
                <a:cubicBezTo>
                  <a:pt x="2904" y="668"/>
                  <a:pt x="2820" y="662"/>
                  <a:pt x="2739" y="651"/>
                </a:cubicBezTo>
                <a:cubicBezTo>
                  <a:pt x="2450" y="612"/>
                  <a:pt x="2146" y="539"/>
                  <a:pt x="1857" y="539"/>
                </a:cubicBezTo>
                <a:cubicBezTo>
                  <a:pt x="1683" y="539"/>
                  <a:pt x="1514" y="565"/>
                  <a:pt x="1357" y="642"/>
                </a:cubicBezTo>
                <a:cubicBezTo>
                  <a:pt x="1214" y="723"/>
                  <a:pt x="1080" y="830"/>
                  <a:pt x="937" y="901"/>
                </a:cubicBezTo>
                <a:cubicBezTo>
                  <a:pt x="759" y="973"/>
                  <a:pt x="554" y="981"/>
                  <a:pt x="384" y="1088"/>
                </a:cubicBezTo>
                <a:cubicBezTo>
                  <a:pt x="1" y="1338"/>
                  <a:pt x="322" y="1454"/>
                  <a:pt x="464" y="1508"/>
                </a:cubicBezTo>
                <a:cubicBezTo>
                  <a:pt x="750" y="1606"/>
                  <a:pt x="1134" y="1579"/>
                  <a:pt x="1455" y="1722"/>
                </a:cubicBezTo>
                <a:cubicBezTo>
                  <a:pt x="1990" y="1945"/>
                  <a:pt x="2730" y="1954"/>
                  <a:pt x="3203" y="2213"/>
                </a:cubicBezTo>
                <a:cubicBezTo>
                  <a:pt x="3328" y="2284"/>
                  <a:pt x="3400" y="2409"/>
                  <a:pt x="3507" y="2498"/>
                </a:cubicBezTo>
                <a:cubicBezTo>
                  <a:pt x="3568" y="2554"/>
                  <a:pt x="3653" y="2590"/>
                  <a:pt x="3729" y="2590"/>
                </a:cubicBezTo>
                <a:cubicBezTo>
                  <a:pt x="3786" y="2590"/>
                  <a:pt x="3838" y="2570"/>
                  <a:pt x="3872" y="2525"/>
                </a:cubicBezTo>
                <a:cubicBezTo>
                  <a:pt x="3957" y="2901"/>
                  <a:pt x="4336" y="3170"/>
                  <a:pt x="4712" y="3170"/>
                </a:cubicBezTo>
                <a:cubicBezTo>
                  <a:pt x="4809" y="3170"/>
                  <a:pt x="4905" y="3152"/>
                  <a:pt x="4996" y="3114"/>
                </a:cubicBezTo>
                <a:cubicBezTo>
                  <a:pt x="5166" y="3042"/>
                  <a:pt x="5309" y="2917"/>
                  <a:pt x="5451" y="2810"/>
                </a:cubicBezTo>
                <a:cubicBezTo>
                  <a:pt x="5894" y="2495"/>
                  <a:pt x="6434" y="2318"/>
                  <a:pt x="6979" y="2318"/>
                </a:cubicBezTo>
                <a:cubicBezTo>
                  <a:pt x="7005" y="2318"/>
                  <a:pt x="7031" y="2319"/>
                  <a:pt x="7057" y="2320"/>
                </a:cubicBezTo>
                <a:cubicBezTo>
                  <a:pt x="7153" y="2156"/>
                  <a:pt x="7327" y="2099"/>
                  <a:pt x="7518" y="2099"/>
                </a:cubicBezTo>
                <a:cubicBezTo>
                  <a:pt x="7682" y="2099"/>
                  <a:pt x="7859" y="2141"/>
                  <a:pt x="8012" y="2195"/>
                </a:cubicBezTo>
                <a:cubicBezTo>
                  <a:pt x="8204" y="2262"/>
                  <a:pt x="8424" y="2336"/>
                  <a:pt x="8624" y="2336"/>
                </a:cubicBezTo>
                <a:cubicBezTo>
                  <a:pt x="8766" y="2336"/>
                  <a:pt x="8898" y="2299"/>
                  <a:pt x="9002" y="2195"/>
                </a:cubicBezTo>
                <a:cubicBezTo>
                  <a:pt x="9091" y="2105"/>
                  <a:pt x="9145" y="1972"/>
                  <a:pt x="9243" y="1882"/>
                </a:cubicBezTo>
                <a:cubicBezTo>
                  <a:pt x="9357" y="1780"/>
                  <a:pt x="9508" y="1755"/>
                  <a:pt x="9663" y="1755"/>
                </a:cubicBezTo>
                <a:cubicBezTo>
                  <a:pt x="9738" y="1755"/>
                  <a:pt x="9813" y="1761"/>
                  <a:pt x="9885" y="1766"/>
                </a:cubicBezTo>
                <a:cubicBezTo>
                  <a:pt x="10188" y="1793"/>
                  <a:pt x="10492" y="1807"/>
                  <a:pt x="10795" y="1807"/>
                </a:cubicBezTo>
                <a:cubicBezTo>
                  <a:pt x="11098" y="1807"/>
                  <a:pt x="11402" y="1793"/>
                  <a:pt x="11705" y="1766"/>
                </a:cubicBezTo>
                <a:cubicBezTo>
                  <a:pt x="11973" y="1749"/>
                  <a:pt x="12312" y="1651"/>
                  <a:pt x="12338" y="1374"/>
                </a:cubicBezTo>
                <a:cubicBezTo>
                  <a:pt x="12123" y="1196"/>
                  <a:pt x="11868" y="1143"/>
                  <a:pt x="11595" y="1143"/>
                </a:cubicBezTo>
                <a:cubicBezTo>
                  <a:pt x="11182" y="1143"/>
                  <a:pt x="10727" y="1265"/>
                  <a:pt x="10296" y="1265"/>
                </a:cubicBezTo>
                <a:cubicBezTo>
                  <a:pt x="10211" y="1265"/>
                  <a:pt x="10128" y="1260"/>
                  <a:pt x="10046" y="1249"/>
                </a:cubicBezTo>
                <a:cubicBezTo>
                  <a:pt x="9752" y="1207"/>
                  <a:pt x="9473" y="1078"/>
                  <a:pt x="9181" y="1078"/>
                </a:cubicBezTo>
                <a:cubicBezTo>
                  <a:pt x="9163" y="1078"/>
                  <a:pt x="9145" y="1079"/>
                  <a:pt x="9127" y="1080"/>
                </a:cubicBezTo>
                <a:cubicBezTo>
                  <a:pt x="8815" y="1097"/>
                  <a:pt x="8538" y="1285"/>
                  <a:pt x="8235" y="1356"/>
                </a:cubicBezTo>
                <a:cubicBezTo>
                  <a:pt x="8168" y="1374"/>
                  <a:pt x="8096" y="1383"/>
                  <a:pt x="8024" y="1383"/>
                </a:cubicBezTo>
                <a:cubicBezTo>
                  <a:pt x="7770" y="1383"/>
                  <a:pt x="7514" y="1271"/>
                  <a:pt x="7459" y="1035"/>
                </a:cubicBezTo>
                <a:cubicBezTo>
                  <a:pt x="7325" y="993"/>
                  <a:pt x="7188" y="973"/>
                  <a:pt x="7050" y="973"/>
                </a:cubicBezTo>
                <a:cubicBezTo>
                  <a:pt x="6690" y="973"/>
                  <a:pt x="6332" y="1111"/>
                  <a:pt x="6067" y="1356"/>
                </a:cubicBezTo>
                <a:cubicBezTo>
                  <a:pt x="5987" y="1436"/>
                  <a:pt x="5906" y="1526"/>
                  <a:pt x="5799" y="1535"/>
                </a:cubicBezTo>
                <a:cubicBezTo>
                  <a:pt x="5796" y="1535"/>
                  <a:pt x="5793" y="1535"/>
                  <a:pt x="5789" y="1535"/>
                </a:cubicBezTo>
                <a:cubicBezTo>
                  <a:pt x="5583" y="1535"/>
                  <a:pt x="5513" y="1264"/>
                  <a:pt x="5460" y="1062"/>
                </a:cubicBezTo>
                <a:cubicBezTo>
                  <a:pt x="5318" y="473"/>
                  <a:pt x="4756" y="18"/>
                  <a:pt x="4149" y="0"/>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txBox="1">
            <a:spLocks noGrp="1"/>
          </p:cNvSpPr>
          <p:nvPr>
            <p:ph type="body" idx="1"/>
          </p:nvPr>
        </p:nvSpPr>
        <p:spPr>
          <a:xfrm>
            <a:off x="720000" y="1931863"/>
            <a:ext cx="3727800" cy="2355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384" name="Google Shape;384;p7"/>
          <p:cNvSpPr txBox="1">
            <a:spLocks noGrp="1"/>
          </p:cNvSpPr>
          <p:nvPr>
            <p:ph type="title"/>
          </p:nvPr>
        </p:nvSpPr>
        <p:spPr>
          <a:xfrm>
            <a:off x="720000" y="855738"/>
            <a:ext cx="3727800" cy="1063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1"/>
        <p:cNvGrpSpPr/>
        <p:nvPr/>
      </p:nvGrpSpPr>
      <p:grpSpPr>
        <a:xfrm>
          <a:off x="0" y="0"/>
          <a:ext cx="0" cy="0"/>
          <a:chOff x="0" y="0"/>
          <a:chExt cx="0" cy="0"/>
        </a:xfrm>
      </p:grpSpPr>
      <p:sp>
        <p:nvSpPr>
          <p:cNvPr id="412" name="Google Shape;412;p9"/>
          <p:cNvSpPr/>
          <p:nvPr/>
        </p:nvSpPr>
        <p:spPr>
          <a:xfrm rot="-228085">
            <a:off x="5416392" y="3556944"/>
            <a:ext cx="6029034" cy="1540804"/>
          </a:xfrm>
          <a:custGeom>
            <a:avLst/>
            <a:gdLst/>
            <a:ahLst/>
            <a:cxnLst/>
            <a:rect l="l" t="t" r="r" b="b"/>
            <a:pathLst>
              <a:path w="14337" h="3664" extrusionOk="0">
                <a:moveTo>
                  <a:pt x="7583" y="1"/>
                </a:moveTo>
                <a:cubicBezTo>
                  <a:pt x="7151" y="1"/>
                  <a:pt x="6712" y="355"/>
                  <a:pt x="6460" y="747"/>
                </a:cubicBezTo>
                <a:cubicBezTo>
                  <a:pt x="6406" y="836"/>
                  <a:pt x="6344" y="934"/>
                  <a:pt x="6254" y="988"/>
                </a:cubicBezTo>
                <a:cubicBezTo>
                  <a:pt x="6121" y="1077"/>
                  <a:pt x="5942" y="1050"/>
                  <a:pt x="5782" y="1086"/>
                </a:cubicBezTo>
                <a:cubicBezTo>
                  <a:pt x="5398" y="1193"/>
                  <a:pt x="5246" y="1648"/>
                  <a:pt x="4943" y="1907"/>
                </a:cubicBezTo>
                <a:cubicBezTo>
                  <a:pt x="4778" y="2051"/>
                  <a:pt x="4560" y="2122"/>
                  <a:pt x="4341" y="2122"/>
                </a:cubicBezTo>
                <a:cubicBezTo>
                  <a:pt x="4075" y="2122"/>
                  <a:pt x="3808" y="2018"/>
                  <a:pt x="3632" y="1817"/>
                </a:cubicBezTo>
                <a:cubicBezTo>
                  <a:pt x="3522" y="2115"/>
                  <a:pt x="3159" y="2206"/>
                  <a:pt x="2831" y="2206"/>
                </a:cubicBezTo>
                <a:cubicBezTo>
                  <a:pt x="2784" y="2206"/>
                  <a:pt x="2739" y="2204"/>
                  <a:pt x="2695" y="2201"/>
                </a:cubicBezTo>
                <a:cubicBezTo>
                  <a:pt x="2566" y="2195"/>
                  <a:pt x="2431" y="2184"/>
                  <a:pt x="2299" y="2184"/>
                </a:cubicBezTo>
                <a:cubicBezTo>
                  <a:pt x="2054" y="2184"/>
                  <a:pt x="1819" y="2220"/>
                  <a:pt x="1651" y="2388"/>
                </a:cubicBezTo>
                <a:cubicBezTo>
                  <a:pt x="1571" y="2460"/>
                  <a:pt x="1508" y="2558"/>
                  <a:pt x="1419" y="2620"/>
                </a:cubicBezTo>
                <a:cubicBezTo>
                  <a:pt x="1343" y="2671"/>
                  <a:pt x="1258" y="2690"/>
                  <a:pt x="1169" y="2690"/>
                </a:cubicBezTo>
                <a:cubicBezTo>
                  <a:pt x="1008" y="2690"/>
                  <a:pt x="834" y="2627"/>
                  <a:pt x="679" y="2576"/>
                </a:cubicBezTo>
                <a:cubicBezTo>
                  <a:pt x="595" y="2552"/>
                  <a:pt x="500" y="2537"/>
                  <a:pt x="409" y="2537"/>
                </a:cubicBezTo>
                <a:cubicBezTo>
                  <a:pt x="229" y="2537"/>
                  <a:pt x="60" y="2594"/>
                  <a:pt x="1" y="2754"/>
                </a:cubicBezTo>
                <a:cubicBezTo>
                  <a:pt x="502" y="3001"/>
                  <a:pt x="1056" y="3153"/>
                  <a:pt x="1611" y="3153"/>
                </a:cubicBezTo>
                <a:cubicBezTo>
                  <a:pt x="1737" y="3153"/>
                  <a:pt x="1864" y="3145"/>
                  <a:pt x="1990" y="3129"/>
                </a:cubicBezTo>
                <a:cubicBezTo>
                  <a:pt x="2302" y="3094"/>
                  <a:pt x="2604" y="3058"/>
                  <a:pt x="2904" y="3058"/>
                </a:cubicBezTo>
                <a:cubicBezTo>
                  <a:pt x="3229" y="3058"/>
                  <a:pt x="3552" y="3101"/>
                  <a:pt x="3881" y="3236"/>
                </a:cubicBezTo>
                <a:cubicBezTo>
                  <a:pt x="4220" y="3370"/>
                  <a:pt x="4533" y="3593"/>
                  <a:pt x="4890" y="3655"/>
                </a:cubicBezTo>
                <a:cubicBezTo>
                  <a:pt x="4928" y="3661"/>
                  <a:pt x="4968" y="3663"/>
                  <a:pt x="5007" y="3663"/>
                </a:cubicBezTo>
                <a:cubicBezTo>
                  <a:pt x="5346" y="3663"/>
                  <a:pt x="5711" y="3464"/>
                  <a:pt x="5719" y="3129"/>
                </a:cubicBezTo>
                <a:cubicBezTo>
                  <a:pt x="5747" y="3136"/>
                  <a:pt x="5775" y="3140"/>
                  <a:pt x="5802" y="3140"/>
                </a:cubicBezTo>
                <a:cubicBezTo>
                  <a:pt x="6055" y="3140"/>
                  <a:pt x="6255" y="2826"/>
                  <a:pt x="6513" y="2745"/>
                </a:cubicBezTo>
                <a:cubicBezTo>
                  <a:pt x="6567" y="2727"/>
                  <a:pt x="6619" y="2719"/>
                  <a:pt x="6670" y="2719"/>
                </a:cubicBezTo>
                <a:cubicBezTo>
                  <a:pt x="7215" y="2719"/>
                  <a:pt x="7617" y="3653"/>
                  <a:pt x="8181" y="3653"/>
                </a:cubicBezTo>
                <a:cubicBezTo>
                  <a:pt x="8222" y="3653"/>
                  <a:pt x="8264" y="3648"/>
                  <a:pt x="8306" y="3637"/>
                </a:cubicBezTo>
                <a:cubicBezTo>
                  <a:pt x="8770" y="3521"/>
                  <a:pt x="8850" y="2816"/>
                  <a:pt x="9288" y="2620"/>
                </a:cubicBezTo>
                <a:cubicBezTo>
                  <a:pt x="9379" y="2578"/>
                  <a:pt x="9475" y="2562"/>
                  <a:pt x="9573" y="2562"/>
                </a:cubicBezTo>
                <a:cubicBezTo>
                  <a:pt x="9743" y="2562"/>
                  <a:pt x="9921" y="2611"/>
                  <a:pt x="10090" y="2656"/>
                </a:cubicBezTo>
                <a:cubicBezTo>
                  <a:pt x="10757" y="2828"/>
                  <a:pt x="11447" y="2915"/>
                  <a:pt x="12137" y="2915"/>
                </a:cubicBezTo>
                <a:cubicBezTo>
                  <a:pt x="12878" y="2915"/>
                  <a:pt x="13621" y="2815"/>
                  <a:pt x="14337" y="2611"/>
                </a:cubicBezTo>
                <a:cubicBezTo>
                  <a:pt x="13580" y="2401"/>
                  <a:pt x="12796" y="2292"/>
                  <a:pt x="12015" y="2292"/>
                </a:cubicBezTo>
                <a:cubicBezTo>
                  <a:pt x="11902" y="2292"/>
                  <a:pt x="11790" y="2295"/>
                  <a:pt x="11678" y="2299"/>
                </a:cubicBezTo>
                <a:cubicBezTo>
                  <a:pt x="11580" y="2299"/>
                  <a:pt x="11482" y="2299"/>
                  <a:pt x="11393" y="2254"/>
                </a:cubicBezTo>
                <a:cubicBezTo>
                  <a:pt x="11286" y="2192"/>
                  <a:pt x="11250" y="2058"/>
                  <a:pt x="11215" y="1933"/>
                </a:cubicBezTo>
                <a:cubicBezTo>
                  <a:pt x="11063" y="1443"/>
                  <a:pt x="10777" y="961"/>
                  <a:pt x="10322" y="711"/>
                </a:cubicBezTo>
                <a:cubicBezTo>
                  <a:pt x="10144" y="619"/>
                  <a:pt x="9940" y="571"/>
                  <a:pt x="9738" y="571"/>
                </a:cubicBezTo>
                <a:cubicBezTo>
                  <a:pt x="9415" y="571"/>
                  <a:pt x="9100" y="694"/>
                  <a:pt x="8913" y="952"/>
                </a:cubicBezTo>
                <a:cubicBezTo>
                  <a:pt x="8485" y="827"/>
                  <a:pt x="8324" y="292"/>
                  <a:pt x="7932" y="87"/>
                </a:cubicBezTo>
                <a:cubicBezTo>
                  <a:pt x="7819" y="27"/>
                  <a:pt x="7701" y="1"/>
                  <a:pt x="7583" y="1"/>
                </a:cubicBez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rot="231049">
            <a:off x="-2542431" y="2170723"/>
            <a:ext cx="7585530" cy="2596360"/>
          </a:xfrm>
          <a:custGeom>
            <a:avLst/>
            <a:gdLst/>
            <a:ahLst/>
            <a:cxnLst/>
            <a:rect l="l" t="t" r="r" b="b"/>
            <a:pathLst>
              <a:path w="21322" h="7298" extrusionOk="0">
                <a:moveTo>
                  <a:pt x="884" y="1178"/>
                </a:moveTo>
                <a:cubicBezTo>
                  <a:pt x="1571" y="679"/>
                  <a:pt x="2373" y="206"/>
                  <a:pt x="3319" y="99"/>
                </a:cubicBezTo>
                <a:cubicBezTo>
                  <a:pt x="4265" y="1"/>
                  <a:pt x="5371" y="384"/>
                  <a:pt x="5585" y="1080"/>
                </a:cubicBezTo>
                <a:cubicBezTo>
                  <a:pt x="5639" y="1241"/>
                  <a:pt x="5674" y="1446"/>
                  <a:pt x="5879" y="1508"/>
                </a:cubicBezTo>
                <a:cubicBezTo>
                  <a:pt x="5978" y="1535"/>
                  <a:pt x="6094" y="1517"/>
                  <a:pt x="6192" y="1553"/>
                </a:cubicBezTo>
                <a:cubicBezTo>
                  <a:pt x="6424" y="1624"/>
                  <a:pt x="6388" y="1874"/>
                  <a:pt x="6468" y="2061"/>
                </a:cubicBezTo>
                <a:cubicBezTo>
                  <a:pt x="6548" y="2249"/>
                  <a:pt x="6780" y="2383"/>
                  <a:pt x="6852" y="2579"/>
                </a:cubicBezTo>
                <a:cubicBezTo>
                  <a:pt x="6887" y="2668"/>
                  <a:pt x="6879" y="2775"/>
                  <a:pt x="6870" y="2873"/>
                </a:cubicBezTo>
                <a:cubicBezTo>
                  <a:pt x="6816" y="3364"/>
                  <a:pt x="6709" y="3935"/>
                  <a:pt x="6129" y="4185"/>
                </a:cubicBezTo>
                <a:cubicBezTo>
                  <a:pt x="6290" y="4301"/>
                  <a:pt x="6557" y="4220"/>
                  <a:pt x="6780" y="4193"/>
                </a:cubicBezTo>
                <a:cubicBezTo>
                  <a:pt x="7003" y="4158"/>
                  <a:pt x="7325" y="4309"/>
                  <a:pt x="7191" y="4443"/>
                </a:cubicBezTo>
                <a:cubicBezTo>
                  <a:pt x="7476" y="4443"/>
                  <a:pt x="7708" y="4693"/>
                  <a:pt x="7601" y="4889"/>
                </a:cubicBezTo>
                <a:cubicBezTo>
                  <a:pt x="7797" y="4827"/>
                  <a:pt x="8012" y="5059"/>
                  <a:pt x="7860" y="5175"/>
                </a:cubicBezTo>
                <a:cubicBezTo>
                  <a:pt x="7940" y="4987"/>
                  <a:pt x="8208" y="4863"/>
                  <a:pt x="8458" y="4880"/>
                </a:cubicBezTo>
                <a:cubicBezTo>
                  <a:pt x="8636" y="4559"/>
                  <a:pt x="8841" y="4229"/>
                  <a:pt x="9180" y="3979"/>
                </a:cubicBezTo>
                <a:cubicBezTo>
                  <a:pt x="9475" y="3774"/>
                  <a:pt x="9849" y="3640"/>
                  <a:pt x="10251" y="3605"/>
                </a:cubicBezTo>
                <a:cubicBezTo>
                  <a:pt x="10492" y="3480"/>
                  <a:pt x="10438" y="3212"/>
                  <a:pt x="10411" y="2989"/>
                </a:cubicBezTo>
                <a:cubicBezTo>
                  <a:pt x="10385" y="2766"/>
                  <a:pt x="10527" y="2472"/>
                  <a:pt x="10822" y="2507"/>
                </a:cubicBezTo>
                <a:cubicBezTo>
                  <a:pt x="10741" y="2320"/>
                  <a:pt x="10866" y="2124"/>
                  <a:pt x="11009" y="1972"/>
                </a:cubicBezTo>
                <a:cubicBezTo>
                  <a:pt x="11268" y="1678"/>
                  <a:pt x="11616" y="1419"/>
                  <a:pt x="12062" y="1312"/>
                </a:cubicBezTo>
                <a:cubicBezTo>
                  <a:pt x="12517" y="1214"/>
                  <a:pt x="13061" y="1321"/>
                  <a:pt x="13302" y="1615"/>
                </a:cubicBezTo>
                <a:cubicBezTo>
                  <a:pt x="14221" y="1589"/>
                  <a:pt x="15131" y="2017"/>
                  <a:pt x="15496" y="2650"/>
                </a:cubicBezTo>
                <a:cubicBezTo>
                  <a:pt x="15889" y="2677"/>
                  <a:pt x="16192" y="2989"/>
                  <a:pt x="16112" y="3275"/>
                </a:cubicBezTo>
                <a:cubicBezTo>
                  <a:pt x="16415" y="3176"/>
                  <a:pt x="16808" y="3284"/>
                  <a:pt x="16950" y="3498"/>
                </a:cubicBezTo>
                <a:cubicBezTo>
                  <a:pt x="16995" y="3551"/>
                  <a:pt x="17013" y="3614"/>
                  <a:pt x="17040" y="3676"/>
                </a:cubicBezTo>
                <a:cubicBezTo>
                  <a:pt x="17129" y="3908"/>
                  <a:pt x="17218" y="4140"/>
                  <a:pt x="17307" y="4372"/>
                </a:cubicBezTo>
                <a:cubicBezTo>
                  <a:pt x="17468" y="4461"/>
                  <a:pt x="17486" y="4666"/>
                  <a:pt x="17334" y="4773"/>
                </a:cubicBezTo>
                <a:cubicBezTo>
                  <a:pt x="17593" y="4854"/>
                  <a:pt x="17709" y="5121"/>
                  <a:pt x="17557" y="5300"/>
                </a:cubicBezTo>
                <a:cubicBezTo>
                  <a:pt x="17941" y="5264"/>
                  <a:pt x="18342" y="5407"/>
                  <a:pt x="18556" y="5648"/>
                </a:cubicBezTo>
                <a:cubicBezTo>
                  <a:pt x="18976" y="5514"/>
                  <a:pt x="19520" y="5639"/>
                  <a:pt x="19778" y="5924"/>
                </a:cubicBezTo>
                <a:cubicBezTo>
                  <a:pt x="20367" y="5808"/>
                  <a:pt x="21054" y="6040"/>
                  <a:pt x="21322" y="6459"/>
                </a:cubicBezTo>
                <a:lnTo>
                  <a:pt x="21322" y="7298"/>
                </a:lnTo>
                <a:lnTo>
                  <a:pt x="0" y="7298"/>
                </a:lnTo>
                <a:lnTo>
                  <a:pt x="0" y="1267"/>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a:off x="-345430" y="4420989"/>
            <a:ext cx="9911450" cy="1130400"/>
          </a:xfrm>
          <a:custGeom>
            <a:avLst/>
            <a:gdLst/>
            <a:ahLst/>
            <a:cxnLst/>
            <a:rect l="l" t="t" r="r" b="b"/>
            <a:pathLst>
              <a:path w="396458" h="45216" extrusionOk="0">
                <a:moveTo>
                  <a:pt x="6197" y="9469"/>
                </a:moveTo>
                <a:cubicBezTo>
                  <a:pt x="14706" y="4834"/>
                  <a:pt x="34645" y="2484"/>
                  <a:pt x="54965" y="3373"/>
                </a:cubicBezTo>
                <a:cubicBezTo>
                  <a:pt x="75285" y="4262"/>
                  <a:pt x="102590" y="13470"/>
                  <a:pt x="128117" y="14803"/>
                </a:cubicBezTo>
                <a:cubicBezTo>
                  <a:pt x="153644" y="16137"/>
                  <a:pt x="179108" y="10739"/>
                  <a:pt x="208127" y="11374"/>
                </a:cubicBezTo>
                <a:cubicBezTo>
                  <a:pt x="237147" y="12009"/>
                  <a:pt x="272389" y="20455"/>
                  <a:pt x="302234" y="18613"/>
                </a:cubicBezTo>
                <a:cubicBezTo>
                  <a:pt x="332079" y="16772"/>
                  <a:pt x="371830" y="-2278"/>
                  <a:pt x="387197" y="325"/>
                </a:cubicBezTo>
                <a:cubicBezTo>
                  <a:pt x="402564" y="2929"/>
                  <a:pt x="393166" y="27948"/>
                  <a:pt x="394436" y="34234"/>
                </a:cubicBezTo>
                <a:cubicBezTo>
                  <a:pt x="395706" y="40521"/>
                  <a:pt x="397929" y="37028"/>
                  <a:pt x="394817" y="38044"/>
                </a:cubicBezTo>
                <a:cubicBezTo>
                  <a:pt x="391706" y="39060"/>
                  <a:pt x="388086" y="39505"/>
                  <a:pt x="375767" y="40330"/>
                </a:cubicBezTo>
                <a:cubicBezTo>
                  <a:pt x="363448" y="41156"/>
                  <a:pt x="377609" y="42299"/>
                  <a:pt x="320903" y="42997"/>
                </a:cubicBezTo>
                <a:cubicBezTo>
                  <a:pt x="264198" y="43696"/>
                  <a:pt x="88366" y="46490"/>
                  <a:pt x="35534" y="44521"/>
                </a:cubicBezTo>
                <a:cubicBezTo>
                  <a:pt x="-17298" y="42553"/>
                  <a:pt x="8801" y="37028"/>
                  <a:pt x="3911" y="31186"/>
                </a:cubicBezTo>
                <a:cubicBezTo>
                  <a:pt x="-978" y="25344"/>
                  <a:pt x="-2312" y="14105"/>
                  <a:pt x="6197" y="9469"/>
                </a:cubicBezTo>
                <a:close/>
              </a:path>
            </a:pathLst>
          </a:custGeom>
          <a:gradFill>
            <a:gsLst>
              <a:gs pos="0">
                <a:schemeClr val="dk2"/>
              </a:gs>
              <a:gs pos="100000">
                <a:schemeClr val="accent1"/>
              </a:gs>
            </a:gsLst>
            <a:lin ang="16200038" scaled="0"/>
          </a:gradFill>
          <a:ln>
            <a:noFill/>
          </a:ln>
        </p:spPr>
      </p:sp>
      <p:grpSp>
        <p:nvGrpSpPr>
          <p:cNvPr id="415" name="Google Shape;415;p9"/>
          <p:cNvGrpSpPr/>
          <p:nvPr/>
        </p:nvGrpSpPr>
        <p:grpSpPr>
          <a:xfrm>
            <a:off x="-398957" y="1362266"/>
            <a:ext cx="1977693" cy="3833304"/>
            <a:chOff x="-398957" y="1362266"/>
            <a:chExt cx="1977693" cy="3833304"/>
          </a:xfrm>
        </p:grpSpPr>
        <p:sp>
          <p:nvSpPr>
            <p:cNvPr id="416" name="Google Shape;416;p9"/>
            <p:cNvSpPr/>
            <p:nvPr/>
          </p:nvSpPr>
          <p:spPr>
            <a:xfrm>
              <a:off x="-398957" y="1362266"/>
              <a:ext cx="1977693" cy="3833304"/>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340748" y="2907255"/>
              <a:ext cx="1180835" cy="2274340"/>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9"/>
          <p:cNvGrpSpPr/>
          <p:nvPr/>
        </p:nvGrpSpPr>
        <p:grpSpPr>
          <a:xfrm>
            <a:off x="6740464" y="4291912"/>
            <a:ext cx="1426326" cy="1104480"/>
            <a:chOff x="6339939" y="4291912"/>
            <a:chExt cx="1426326" cy="1104480"/>
          </a:xfrm>
        </p:grpSpPr>
        <p:sp>
          <p:nvSpPr>
            <p:cNvPr id="419" name="Google Shape;419;p9"/>
            <p:cNvSpPr/>
            <p:nvPr/>
          </p:nvSpPr>
          <p:spPr>
            <a:xfrm rot="851131" flipH="1">
              <a:off x="6388463" y="4746019"/>
              <a:ext cx="1023485" cy="523373"/>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rot="-3266225">
              <a:off x="6832964" y="4401690"/>
              <a:ext cx="725049" cy="884926"/>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9"/>
          <p:cNvGrpSpPr/>
          <p:nvPr/>
        </p:nvGrpSpPr>
        <p:grpSpPr>
          <a:xfrm>
            <a:off x="-182072" y="3867101"/>
            <a:ext cx="1159974" cy="1472622"/>
            <a:chOff x="-315425" y="3366526"/>
            <a:chExt cx="1587266" cy="2015082"/>
          </a:xfrm>
        </p:grpSpPr>
        <p:sp>
          <p:nvSpPr>
            <p:cNvPr id="422" name="Google Shape;422;p9"/>
            <p:cNvSpPr/>
            <p:nvPr/>
          </p:nvSpPr>
          <p:spPr>
            <a:xfrm rot="307745">
              <a:off x="-86263" y="4643208"/>
              <a:ext cx="1330359" cy="680295"/>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a:off x="-87583" y="4049495"/>
              <a:ext cx="970108" cy="1150254"/>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a:off x="-315425" y="3366526"/>
              <a:ext cx="843291" cy="1716657"/>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 name="Google Shape;425;p9"/>
          <p:cNvSpPr/>
          <p:nvPr/>
        </p:nvSpPr>
        <p:spPr>
          <a:xfrm>
            <a:off x="6914272" y="589140"/>
            <a:ext cx="2599621" cy="664329"/>
          </a:xfrm>
          <a:custGeom>
            <a:avLst/>
            <a:gdLst/>
            <a:ahLst/>
            <a:cxnLst/>
            <a:rect l="l" t="t" r="r" b="b"/>
            <a:pathLst>
              <a:path w="14337" h="3664" extrusionOk="0">
                <a:moveTo>
                  <a:pt x="7583" y="1"/>
                </a:moveTo>
                <a:cubicBezTo>
                  <a:pt x="7151" y="1"/>
                  <a:pt x="6712" y="355"/>
                  <a:pt x="6460" y="747"/>
                </a:cubicBezTo>
                <a:cubicBezTo>
                  <a:pt x="6406" y="836"/>
                  <a:pt x="6344" y="934"/>
                  <a:pt x="6254" y="988"/>
                </a:cubicBezTo>
                <a:cubicBezTo>
                  <a:pt x="6121" y="1077"/>
                  <a:pt x="5942" y="1050"/>
                  <a:pt x="5782" y="1086"/>
                </a:cubicBezTo>
                <a:cubicBezTo>
                  <a:pt x="5398" y="1193"/>
                  <a:pt x="5246" y="1648"/>
                  <a:pt x="4943" y="1907"/>
                </a:cubicBezTo>
                <a:cubicBezTo>
                  <a:pt x="4778" y="2051"/>
                  <a:pt x="4560" y="2122"/>
                  <a:pt x="4341" y="2122"/>
                </a:cubicBezTo>
                <a:cubicBezTo>
                  <a:pt x="4075" y="2122"/>
                  <a:pt x="3808" y="2018"/>
                  <a:pt x="3632" y="1817"/>
                </a:cubicBezTo>
                <a:cubicBezTo>
                  <a:pt x="3522" y="2115"/>
                  <a:pt x="3159" y="2206"/>
                  <a:pt x="2831" y="2206"/>
                </a:cubicBezTo>
                <a:cubicBezTo>
                  <a:pt x="2784" y="2206"/>
                  <a:pt x="2739" y="2204"/>
                  <a:pt x="2695" y="2201"/>
                </a:cubicBezTo>
                <a:cubicBezTo>
                  <a:pt x="2566" y="2195"/>
                  <a:pt x="2431" y="2184"/>
                  <a:pt x="2299" y="2184"/>
                </a:cubicBezTo>
                <a:cubicBezTo>
                  <a:pt x="2054" y="2184"/>
                  <a:pt x="1819" y="2220"/>
                  <a:pt x="1651" y="2388"/>
                </a:cubicBezTo>
                <a:cubicBezTo>
                  <a:pt x="1571" y="2460"/>
                  <a:pt x="1508" y="2558"/>
                  <a:pt x="1419" y="2620"/>
                </a:cubicBezTo>
                <a:cubicBezTo>
                  <a:pt x="1343" y="2671"/>
                  <a:pt x="1258" y="2690"/>
                  <a:pt x="1169" y="2690"/>
                </a:cubicBezTo>
                <a:cubicBezTo>
                  <a:pt x="1008" y="2690"/>
                  <a:pt x="834" y="2627"/>
                  <a:pt x="679" y="2576"/>
                </a:cubicBezTo>
                <a:cubicBezTo>
                  <a:pt x="595" y="2552"/>
                  <a:pt x="500" y="2537"/>
                  <a:pt x="409" y="2537"/>
                </a:cubicBezTo>
                <a:cubicBezTo>
                  <a:pt x="229" y="2537"/>
                  <a:pt x="60" y="2594"/>
                  <a:pt x="1" y="2754"/>
                </a:cubicBezTo>
                <a:cubicBezTo>
                  <a:pt x="502" y="3001"/>
                  <a:pt x="1056" y="3153"/>
                  <a:pt x="1611" y="3153"/>
                </a:cubicBezTo>
                <a:cubicBezTo>
                  <a:pt x="1737" y="3153"/>
                  <a:pt x="1864" y="3145"/>
                  <a:pt x="1990" y="3129"/>
                </a:cubicBezTo>
                <a:cubicBezTo>
                  <a:pt x="2302" y="3094"/>
                  <a:pt x="2604" y="3058"/>
                  <a:pt x="2904" y="3058"/>
                </a:cubicBezTo>
                <a:cubicBezTo>
                  <a:pt x="3229" y="3058"/>
                  <a:pt x="3552" y="3101"/>
                  <a:pt x="3881" y="3236"/>
                </a:cubicBezTo>
                <a:cubicBezTo>
                  <a:pt x="4220" y="3370"/>
                  <a:pt x="4533" y="3593"/>
                  <a:pt x="4890" y="3655"/>
                </a:cubicBezTo>
                <a:cubicBezTo>
                  <a:pt x="4928" y="3661"/>
                  <a:pt x="4968" y="3663"/>
                  <a:pt x="5007" y="3663"/>
                </a:cubicBezTo>
                <a:cubicBezTo>
                  <a:pt x="5346" y="3663"/>
                  <a:pt x="5711" y="3464"/>
                  <a:pt x="5719" y="3129"/>
                </a:cubicBezTo>
                <a:cubicBezTo>
                  <a:pt x="5747" y="3136"/>
                  <a:pt x="5775" y="3140"/>
                  <a:pt x="5802" y="3140"/>
                </a:cubicBezTo>
                <a:cubicBezTo>
                  <a:pt x="6055" y="3140"/>
                  <a:pt x="6255" y="2826"/>
                  <a:pt x="6513" y="2745"/>
                </a:cubicBezTo>
                <a:cubicBezTo>
                  <a:pt x="6567" y="2727"/>
                  <a:pt x="6619" y="2719"/>
                  <a:pt x="6670" y="2719"/>
                </a:cubicBezTo>
                <a:cubicBezTo>
                  <a:pt x="7215" y="2719"/>
                  <a:pt x="7617" y="3653"/>
                  <a:pt x="8181" y="3653"/>
                </a:cubicBezTo>
                <a:cubicBezTo>
                  <a:pt x="8222" y="3653"/>
                  <a:pt x="8264" y="3648"/>
                  <a:pt x="8306" y="3637"/>
                </a:cubicBezTo>
                <a:cubicBezTo>
                  <a:pt x="8770" y="3521"/>
                  <a:pt x="8850" y="2816"/>
                  <a:pt x="9288" y="2620"/>
                </a:cubicBezTo>
                <a:cubicBezTo>
                  <a:pt x="9379" y="2578"/>
                  <a:pt x="9475" y="2562"/>
                  <a:pt x="9573" y="2562"/>
                </a:cubicBezTo>
                <a:cubicBezTo>
                  <a:pt x="9743" y="2562"/>
                  <a:pt x="9921" y="2611"/>
                  <a:pt x="10090" y="2656"/>
                </a:cubicBezTo>
                <a:cubicBezTo>
                  <a:pt x="10757" y="2828"/>
                  <a:pt x="11447" y="2915"/>
                  <a:pt x="12137" y="2915"/>
                </a:cubicBezTo>
                <a:cubicBezTo>
                  <a:pt x="12878" y="2915"/>
                  <a:pt x="13621" y="2815"/>
                  <a:pt x="14337" y="2611"/>
                </a:cubicBezTo>
                <a:cubicBezTo>
                  <a:pt x="13580" y="2401"/>
                  <a:pt x="12796" y="2292"/>
                  <a:pt x="12015" y="2292"/>
                </a:cubicBezTo>
                <a:cubicBezTo>
                  <a:pt x="11902" y="2292"/>
                  <a:pt x="11790" y="2295"/>
                  <a:pt x="11678" y="2299"/>
                </a:cubicBezTo>
                <a:cubicBezTo>
                  <a:pt x="11580" y="2299"/>
                  <a:pt x="11482" y="2299"/>
                  <a:pt x="11393" y="2254"/>
                </a:cubicBezTo>
                <a:cubicBezTo>
                  <a:pt x="11286" y="2192"/>
                  <a:pt x="11250" y="2058"/>
                  <a:pt x="11215" y="1933"/>
                </a:cubicBezTo>
                <a:cubicBezTo>
                  <a:pt x="11063" y="1443"/>
                  <a:pt x="10777" y="961"/>
                  <a:pt x="10322" y="711"/>
                </a:cubicBezTo>
                <a:cubicBezTo>
                  <a:pt x="10144" y="619"/>
                  <a:pt x="9940" y="571"/>
                  <a:pt x="9738" y="571"/>
                </a:cubicBezTo>
                <a:cubicBezTo>
                  <a:pt x="9415" y="571"/>
                  <a:pt x="9100" y="694"/>
                  <a:pt x="8913" y="952"/>
                </a:cubicBezTo>
                <a:cubicBezTo>
                  <a:pt x="8485" y="827"/>
                  <a:pt x="8324" y="292"/>
                  <a:pt x="7932" y="87"/>
                </a:cubicBezTo>
                <a:cubicBezTo>
                  <a:pt x="7819" y="27"/>
                  <a:pt x="7701" y="1"/>
                  <a:pt x="7583"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txBox="1">
            <a:spLocks noGrp="1"/>
          </p:cNvSpPr>
          <p:nvPr>
            <p:ph type="title"/>
          </p:nvPr>
        </p:nvSpPr>
        <p:spPr>
          <a:xfrm>
            <a:off x="3505688" y="1575288"/>
            <a:ext cx="46611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27" name="Google Shape;427;p9"/>
          <p:cNvSpPr txBox="1">
            <a:spLocks noGrp="1"/>
          </p:cNvSpPr>
          <p:nvPr>
            <p:ph type="subTitle" idx="1"/>
          </p:nvPr>
        </p:nvSpPr>
        <p:spPr>
          <a:xfrm>
            <a:off x="3674263" y="2417088"/>
            <a:ext cx="43242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7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72"/>
        <p:cNvGrpSpPr/>
        <p:nvPr/>
      </p:nvGrpSpPr>
      <p:grpSpPr>
        <a:xfrm>
          <a:off x="0" y="0"/>
          <a:ext cx="0" cy="0"/>
          <a:chOff x="0" y="0"/>
          <a:chExt cx="0" cy="0"/>
        </a:xfrm>
      </p:grpSpPr>
      <p:sp>
        <p:nvSpPr>
          <p:cNvPr id="473" name="Google Shape;473;p1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4" name="Google Shape;474;p13"/>
          <p:cNvSpPr txBox="1">
            <a:spLocks noGrp="1"/>
          </p:cNvSpPr>
          <p:nvPr>
            <p:ph type="title" idx="2"/>
          </p:nvPr>
        </p:nvSpPr>
        <p:spPr>
          <a:xfrm>
            <a:off x="720000" y="1696625"/>
            <a:ext cx="2181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5" name="Google Shape;475;p13"/>
          <p:cNvSpPr txBox="1">
            <a:spLocks noGrp="1"/>
          </p:cNvSpPr>
          <p:nvPr>
            <p:ph type="subTitle" idx="1"/>
          </p:nvPr>
        </p:nvSpPr>
        <p:spPr>
          <a:xfrm>
            <a:off x="720000" y="2206947"/>
            <a:ext cx="21819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6" name="Google Shape;476;p13"/>
          <p:cNvSpPr txBox="1">
            <a:spLocks noGrp="1"/>
          </p:cNvSpPr>
          <p:nvPr>
            <p:ph type="title" idx="3"/>
          </p:nvPr>
        </p:nvSpPr>
        <p:spPr>
          <a:xfrm>
            <a:off x="5122700" y="1696625"/>
            <a:ext cx="2181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7" name="Google Shape;477;p13"/>
          <p:cNvSpPr txBox="1">
            <a:spLocks noGrp="1"/>
          </p:cNvSpPr>
          <p:nvPr>
            <p:ph type="subTitle" idx="4"/>
          </p:nvPr>
        </p:nvSpPr>
        <p:spPr>
          <a:xfrm>
            <a:off x="5122700" y="2206947"/>
            <a:ext cx="21819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78" name="Google Shape;478;p13"/>
          <p:cNvSpPr txBox="1">
            <a:spLocks noGrp="1"/>
          </p:cNvSpPr>
          <p:nvPr>
            <p:ph type="title" idx="5"/>
          </p:nvPr>
        </p:nvSpPr>
        <p:spPr>
          <a:xfrm>
            <a:off x="720000" y="3183705"/>
            <a:ext cx="2181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9" name="Google Shape;479;p13"/>
          <p:cNvSpPr txBox="1">
            <a:spLocks noGrp="1"/>
          </p:cNvSpPr>
          <p:nvPr>
            <p:ph type="subTitle" idx="6"/>
          </p:nvPr>
        </p:nvSpPr>
        <p:spPr>
          <a:xfrm>
            <a:off x="720000" y="3694027"/>
            <a:ext cx="21819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0" name="Google Shape;480;p13"/>
          <p:cNvSpPr txBox="1">
            <a:spLocks noGrp="1"/>
          </p:cNvSpPr>
          <p:nvPr>
            <p:ph type="title" idx="7"/>
          </p:nvPr>
        </p:nvSpPr>
        <p:spPr>
          <a:xfrm>
            <a:off x="5122700" y="3183705"/>
            <a:ext cx="2181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81" name="Google Shape;481;p13"/>
          <p:cNvSpPr txBox="1">
            <a:spLocks noGrp="1"/>
          </p:cNvSpPr>
          <p:nvPr>
            <p:ph type="subTitle" idx="8"/>
          </p:nvPr>
        </p:nvSpPr>
        <p:spPr>
          <a:xfrm>
            <a:off x="5122700" y="3694027"/>
            <a:ext cx="21819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2" name="Google Shape;482;p13"/>
          <p:cNvSpPr txBox="1">
            <a:spLocks noGrp="1"/>
          </p:cNvSpPr>
          <p:nvPr>
            <p:ph type="title" idx="9" hasCustomPrompt="1"/>
          </p:nvPr>
        </p:nvSpPr>
        <p:spPr>
          <a:xfrm>
            <a:off x="2970900" y="1827288"/>
            <a:ext cx="1044900" cy="65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483" name="Google Shape;483;p13"/>
          <p:cNvSpPr txBox="1">
            <a:spLocks noGrp="1"/>
          </p:cNvSpPr>
          <p:nvPr>
            <p:ph type="title" idx="13" hasCustomPrompt="1"/>
          </p:nvPr>
        </p:nvSpPr>
        <p:spPr>
          <a:xfrm>
            <a:off x="2970900" y="3314375"/>
            <a:ext cx="1044900" cy="65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484" name="Google Shape;484;p13"/>
          <p:cNvSpPr txBox="1">
            <a:spLocks noGrp="1"/>
          </p:cNvSpPr>
          <p:nvPr>
            <p:ph type="title" idx="14" hasCustomPrompt="1"/>
          </p:nvPr>
        </p:nvSpPr>
        <p:spPr>
          <a:xfrm>
            <a:off x="7379100" y="1827288"/>
            <a:ext cx="1044900" cy="65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485" name="Google Shape;485;p13"/>
          <p:cNvSpPr txBox="1">
            <a:spLocks noGrp="1"/>
          </p:cNvSpPr>
          <p:nvPr>
            <p:ph type="title" idx="15" hasCustomPrompt="1"/>
          </p:nvPr>
        </p:nvSpPr>
        <p:spPr>
          <a:xfrm>
            <a:off x="7379100" y="3314375"/>
            <a:ext cx="1044900" cy="65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486" name="Google Shape;486;p13"/>
          <p:cNvSpPr/>
          <p:nvPr/>
        </p:nvSpPr>
        <p:spPr>
          <a:xfrm>
            <a:off x="-345430" y="4420989"/>
            <a:ext cx="9911450" cy="1130400"/>
          </a:xfrm>
          <a:custGeom>
            <a:avLst/>
            <a:gdLst/>
            <a:ahLst/>
            <a:cxnLst/>
            <a:rect l="l" t="t" r="r" b="b"/>
            <a:pathLst>
              <a:path w="396458" h="45216" extrusionOk="0">
                <a:moveTo>
                  <a:pt x="6197" y="9469"/>
                </a:moveTo>
                <a:cubicBezTo>
                  <a:pt x="14706" y="4834"/>
                  <a:pt x="34645" y="2484"/>
                  <a:pt x="54965" y="3373"/>
                </a:cubicBezTo>
                <a:cubicBezTo>
                  <a:pt x="75285" y="4262"/>
                  <a:pt x="102590" y="13470"/>
                  <a:pt x="128117" y="14803"/>
                </a:cubicBezTo>
                <a:cubicBezTo>
                  <a:pt x="153644" y="16137"/>
                  <a:pt x="179108" y="10739"/>
                  <a:pt x="208127" y="11374"/>
                </a:cubicBezTo>
                <a:cubicBezTo>
                  <a:pt x="237147" y="12009"/>
                  <a:pt x="272389" y="20455"/>
                  <a:pt x="302234" y="18613"/>
                </a:cubicBezTo>
                <a:cubicBezTo>
                  <a:pt x="332079" y="16772"/>
                  <a:pt x="371830" y="-2278"/>
                  <a:pt x="387197" y="325"/>
                </a:cubicBezTo>
                <a:cubicBezTo>
                  <a:pt x="402564" y="2929"/>
                  <a:pt x="393166" y="27948"/>
                  <a:pt x="394436" y="34234"/>
                </a:cubicBezTo>
                <a:cubicBezTo>
                  <a:pt x="395706" y="40521"/>
                  <a:pt x="397929" y="37028"/>
                  <a:pt x="394817" y="38044"/>
                </a:cubicBezTo>
                <a:cubicBezTo>
                  <a:pt x="391706" y="39060"/>
                  <a:pt x="388086" y="39505"/>
                  <a:pt x="375767" y="40330"/>
                </a:cubicBezTo>
                <a:cubicBezTo>
                  <a:pt x="363448" y="41156"/>
                  <a:pt x="377609" y="42299"/>
                  <a:pt x="320903" y="42997"/>
                </a:cubicBezTo>
                <a:cubicBezTo>
                  <a:pt x="264198" y="43696"/>
                  <a:pt x="88366" y="46490"/>
                  <a:pt x="35534" y="44521"/>
                </a:cubicBezTo>
                <a:cubicBezTo>
                  <a:pt x="-17298" y="42553"/>
                  <a:pt x="8801" y="37028"/>
                  <a:pt x="3911" y="31186"/>
                </a:cubicBezTo>
                <a:cubicBezTo>
                  <a:pt x="-978" y="25344"/>
                  <a:pt x="-2312" y="14105"/>
                  <a:pt x="6197" y="9469"/>
                </a:cubicBezTo>
                <a:close/>
              </a:path>
            </a:pathLst>
          </a:custGeom>
          <a:gradFill>
            <a:gsLst>
              <a:gs pos="0">
                <a:schemeClr val="dk2"/>
              </a:gs>
              <a:gs pos="100000">
                <a:schemeClr val="accent1"/>
              </a:gs>
            </a:gsLst>
            <a:lin ang="16200038" scaled="0"/>
          </a:gradFill>
          <a:ln>
            <a:noFill/>
          </a:ln>
        </p:spPr>
      </p:sp>
      <p:sp>
        <p:nvSpPr>
          <p:cNvPr id="487" name="Google Shape;487;p13"/>
          <p:cNvSpPr/>
          <p:nvPr/>
        </p:nvSpPr>
        <p:spPr>
          <a:xfrm>
            <a:off x="-161925" y="4499267"/>
            <a:ext cx="1036154" cy="609439"/>
          </a:xfrm>
          <a:custGeom>
            <a:avLst/>
            <a:gdLst/>
            <a:ahLst/>
            <a:cxnLst/>
            <a:rect l="l" t="t" r="r" b="b"/>
            <a:pathLst>
              <a:path w="8110" h="4770" extrusionOk="0">
                <a:moveTo>
                  <a:pt x="6446" y="0"/>
                </a:moveTo>
                <a:cubicBezTo>
                  <a:pt x="2705" y="0"/>
                  <a:pt x="0" y="4753"/>
                  <a:pt x="0" y="4753"/>
                </a:cubicBezTo>
                <a:cubicBezTo>
                  <a:pt x="200" y="4764"/>
                  <a:pt x="393" y="4770"/>
                  <a:pt x="579" y="4770"/>
                </a:cubicBezTo>
                <a:cubicBezTo>
                  <a:pt x="2750" y="4770"/>
                  <a:pt x="4044" y="4032"/>
                  <a:pt x="4898" y="3219"/>
                </a:cubicBezTo>
                <a:lnTo>
                  <a:pt x="3792" y="2987"/>
                </a:lnTo>
                <a:lnTo>
                  <a:pt x="5237" y="2862"/>
                </a:lnTo>
                <a:cubicBezTo>
                  <a:pt x="5415" y="2666"/>
                  <a:pt x="5576" y="2469"/>
                  <a:pt x="5710" y="2282"/>
                </a:cubicBezTo>
                <a:lnTo>
                  <a:pt x="5710" y="2282"/>
                </a:lnTo>
                <a:lnTo>
                  <a:pt x="4300" y="2389"/>
                </a:lnTo>
                <a:lnTo>
                  <a:pt x="5853" y="2095"/>
                </a:lnTo>
                <a:cubicBezTo>
                  <a:pt x="5942" y="1979"/>
                  <a:pt x="6022" y="1872"/>
                  <a:pt x="6093" y="1774"/>
                </a:cubicBezTo>
                <a:cubicBezTo>
                  <a:pt x="6914" y="685"/>
                  <a:pt x="8110" y="319"/>
                  <a:pt x="8110" y="319"/>
                </a:cubicBezTo>
                <a:cubicBezTo>
                  <a:pt x="7537" y="97"/>
                  <a:pt x="6981" y="0"/>
                  <a:pt x="6446"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3"/>
          <p:cNvSpPr/>
          <p:nvPr/>
        </p:nvSpPr>
        <p:spPr>
          <a:xfrm>
            <a:off x="-97021" y="3786593"/>
            <a:ext cx="678291" cy="1094307"/>
          </a:xfrm>
          <a:custGeom>
            <a:avLst/>
            <a:gdLst/>
            <a:ahLst/>
            <a:cxnLst/>
            <a:rect l="l" t="t" r="r" b="b"/>
            <a:pathLst>
              <a:path w="5309" h="8565" extrusionOk="0">
                <a:moveTo>
                  <a:pt x="5077" y="1"/>
                </a:moveTo>
                <a:cubicBezTo>
                  <a:pt x="5077" y="1"/>
                  <a:pt x="3632" y="420"/>
                  <a:pt x="2303" y="1758"/>
                </a:cubicBezTo>
                <a:lnTo>
                  <a:pt x="1723" y="3310"/>
                </a:lnTo>
                <a:lnTo>
                  <a:pt x="1892" y="2222"/>
                </a:lnTo>
                <a:lnTo>
                  <a:pt x="1892" y="2222"/>
                </a:lnTo>
                <a:cubicBezTo>
                  <a:pt x="1776" y="2365"/>
                  <a:pt x="1660" y="2516"/>
                  <a:pt x="1553" y="2668"/>
                </a:cubicBezTo>
                <a:lnTo>
                  <a:pt x="1491" y="4515"/>
                </a:lnTo>
                <a:lnTo>
                  <a:pt x="1241" y="3159"/>
                </a:lnTo>
                <a:cubicBezTo>
                  <a:pt x="492" y="4434"/>
                  <a:pt x="1" y="6183"/>
                  <a:pt x="233" y="8565"/>
                </a:cubicBezTo>
                <a:cubicBezTo>
                  <a:pt x="233" y="8565"/>
                  <a:pt x="3097" y="6745"/>
                  <a:pt x="4461" y="3953"/>
                </a:cubicBezTo>
                <a:lnTo>
                  <a:pt x="4461" y="3953"/>
                </a:lnTo>
                <a:lnTo>
                  <a:pt x="2677" y="4515"/>
                </a:lnTo>
                <a:lnTo>
                  <a:pt x="4649" y="3524"/>
                </a:lnTo>
                <a:cubicBezTo>
                  <a:pt x="5095" y="2463"/>
                  <a:pt x="5309" y="1276"/>
                  <a:pt x="5077"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3"/>
          <p:cNvSpPr/>
          <p:nvPr/>
        </p:nvSpPr>
        <p:spPr>
          <a:xfrm>
            <a:off x="170899" y="4970593"/>
            <a:ext cx="907369" cy="317624"/>
          </a:xfrm>
          <a:custGeom>
            <a:avLst/>
            <a:gdLst/>
            <a:ahLst/>
            <a:cxnLst/>
            <a:rect l="l" t="t" r="r" b="b"/>
            <a:pathLst>
              <a:path w="7102" h="2486" extrusionOk="0">
                <a:moveTo>
                  <a:pt x="3901" y="1"/>
                </a:moveTo>
                <a:cubicBezTo>
                  <a:pt x="1779" y="1"/>
                  <a:pt x="0" y="1189"/>
                  <a:pt x="0" y="1189"/>
                </a:cubicBezTo>
                <a:cubicBezTo>
                  <a:pt x="1003" y="2160"/>
                  <a:pt x="2114" y="2485"/>
                  <a:pt x="3153" y="2485"/>
                </a:cubicBezTo>
                <a:cubicBezTo>
                  <a:pt x="5276" y="2485"/>
                  <a:pt x="7102" y="1127"/>
                  <a:pt x="7102" y="1127"/>
                </a:cubicBezTo>
                <a:cubicBezTo>
                  <a:pt x="6468" y="618"/>
                  <a:pt x="5808" y="306"/>
                  <a:pt x="5157" y="145"/>
                </a:cubicBezTo>
                <a:lnTo>
                  <a:pt x="2864" y="654"/>
                </a:lnTo>
                <a:lnTo>
                  <a:pt x="2864" y="654"/>
                </a:lnTo>
                <a:lnTo>
                  <a:pt x="4675" y="56"/>
                </a:lnTo>
                <a:cubicBezTo>
                  <a:pt x="4414" y="18"/>
                  <a:pt x="4155" y="1"/>
                  <a:pt x="3901"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3"/>
          <p:cNvSpPr/>
          <p:nvPr/>
        </p:nvSpPr>
        <p:spPr>
          <a:xfrm>
            <a:off x="8353904" y="4617299"/>
            <a:ext cx="845337" cy="653729"/>
          </a:xfrm>
          <a:custGeom>
            <a:avLst/>
            <a:gdLst/>
            <a:ahLst/>
            <a:cxnLst/>
            <a:rect l="l" t="t" r="r" b="b"/>
            <a:pathLst>
              <a:path w="6567" h="5078" extrusionOk="0">
                <a:moveTo>
                  <a:pt x="700" y="1"/>
                </a:moveTo>
                <a:cubicBezTo>
                  <a:pt x="475" y="1"/>
                  <a:pt x="242" y="11"/>
                  <a:pt x="1" y="34"/>
                </a:cubicBezTo>
                <a:cubicBezTo>
                  <a:pt x="1" y="34"/>
                  <a:pt x="598" y="1229"/>
                  <a:pt x="1606" y="2460"/>
                </a:cubicBezTo>
                <a:lnTo>
                  <a:pt x="3185" y="2987"/>
                </a:lnTo>
                <a:lnTo>
                  <a:pt x="1910" y="2817"/>
                </a:lnTo>
                <a:lnTo>
                  <a:pt x="1910" y="2817"/>
                </a:lnTo>
                <a:cubicBezTo>
                  <a:pt x="2026" y="2951"/>
                  <a:pt x="2151" y="3085"/>
                  <a:pt x="2275" y="3210"/>
                </a:cubicBezTo>
                <a:lnTo>
                  <a:pt x="3284" y="3210"/>
                </a:lnTo>
                <a:lnTo>
                  <a:pt x="2525" y="3469"/>
                </a:lnTo>
                <a:cubicBezTo>
                  <a:pt x="3469" y="4359"/>
                  <a:pt x="4610" y="5077"/>
                  <a:pt x="5869" y="5077"/>
                </a:cubicBezTo>
                <a:cubicBezTo>
                  <a:pt x="6098" y="5077"/>
                  <a:pt x="6330" y="5054"/>
                  <a:pt x="6567" y="5003"/>
                </a:cubicBezTo>
                <a:cubicBezTo>
                  <a:pt x="6567" y="5003"/>
                  <a:pt x="5540" y="1"/>
                  <a:pt x="70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3"/>
          <p:cNvSpPr/>
          <p:nvPr/>
        </p:nvSpPr>
        <p:spPr>
          <a:xfrm>
            <a:off x="8721411" y="3937181"/>
            <a:ext cx="539873" cy="1064659"/>
          </a:xfrm>
          <a:custGeom>
            <a:avLst/>
            <a:gdLst/>
            <a:ahLst/>
            <a:cxnLst/>
            <a:rect l="l" t="t" r="r" b="b"/>
            <a:pathLst>
              <a:path w="4194" h="8270" extrusionOk="0">
                <a:moveTo>
                  <a:pt x="286" y="0"/>
                </a:moveTo>
                <a:lnTo>
                  <a:pt x="286" y="0"/>
                </a:lnTo>
                <a:cubicBezTo>
                  <a:pt x="0" y="1526"/>
                  <a:pt x="98" y="2819"/>
                  <a:pt x="393" y="3907"/>
                </a:cubicBezTo>
                <a:lnTo>
                  <a:pt x="1535" y="4728"/>
                </a:lnTo>
                <a:lnTo>
                  <a:pt x="509" y="4300"/>
                </a:lnTo>
                <a:lnTo>
                  <a:pt x="509" y="4300"/>
                </a:lnTo>
                <a:cubicBezTo>
                  <a:pt x="1401" y="6985"/>
                  <a:pt x="3462" y="8270"/>
                  <a:pt x="3462" y="8270"/>
                </a:cubicBezTo>
                <a:cubicBezTo>
                  <a:pt x="4193" y="5718"/>
                  <a:pt x="3194" y="3506"/>
                  <a:pt x="2132" y="2016"/>
                </a:cubicBezTo>
                <a:lnTo>
                  <a:pt x="1793" y="3051"/>
                </a:lnTo>
                <a:lnTo>
                  <a:pt x="1945" y="1757"/>
                </a:lnTo>
                <a:cubicBezTo>
                  <a:pt x="1107" y="651"/>
                  <a:pt x="286" y="0"/>
                  <a:pt x="286"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3"/>
          <p:cNvSpPr/>
          <p:nvPr/>
        </p:nvSpPr>
        <p:spPr>
          <a:xfrm>
            <a:off x="-738210" y="835074"/>
            <a:ext cx="3151204" cy="655626"/>
          </a:xfrm>
          <a:custGeom>
            <a:avLst/>
            <a:gdLst/>
            <a:ahLst/>
            <a:cxnLst/>
            <a:rect l="l" t="t" r="r" b="b"/>
            <a:pathLst>
              <a:path w="17379" h="3616" extrusionOk="0">
                <a:moveTo>
                  <a:pt x="9613" y="1"/>
                </a:moveTo>
                <a:cubicBezTo>
                  <a:pt x="9378" y="1"/>
                  <a:pt x="9142" y="91"/>
                  <a:pt x="8930" y="193"/>
                </a:cubicBezTo>
                <a:cubicBezTo>
                  <a:pt x="8466" y="416"/>
                  <a:pt x="8029" y="711"/>
                  <a:pt x="7646" y="1050"/>
                </a:cubicBezTo>
                <a:cubicBezTo>
                  <a:pt x="7557" y="1130"/>
                  <a:pt x="7476" y="1210"/>
                  <a:pt x="7405" y="1308"/>
                </a:cubicBezTo>
                <a:cubicBezTo>
                  <a:pt x="7351" y="1397"/>
                  <a:pt x="7307" y="1504"/>
                  <a:pt x="7253" y="1603"/>
                </a:cubicBezTo>
                <a:cubicBezTo>
                  <a:pt x="7062" y="1908"/>
                  <a:pt x="6715" y="2030"/>
                  <a:pt x="6350" y="2030"/>
                </a:cubicBezTo>
                <a:cubicBezTo>
                  <a:pt x="6117" y="2030"/>
                  <a:pt x="5877" y="1980"/>
                  <a:pt x="5665" y="1897"/>
                </a:cubicBezTo>
                <a:cubicBezTo>
                  <a:pt x="5112" y="1683"/>
                  <a:pt x="4630" y="1308"/>
                  <a:pt x="4059" y="1192"/>
                </a:cubicBezTo>
                <a:cubicBezTo>
                  <a:pt x="3943" y="1168"/>
                  <a:pt x="3824" y="1156"/>
                  <a:pt x="3705" y="1156"/>
                </a:cubicBezTo>
                <a:cubicBezTo>
                  <a:pt x="3339" y="1156"/>
                  <a:pt x="2971" y="1267"/>
                  <a:pt x="2668" y="1469"/>
                </a:cubicBezTo>
                <a:cubicBezTo>
                  <a:pt x="2454" y="1620"/>
                  <a:pt x="2248" y="1826"/>
                  <a:pt x="1990" y="1888"/>
                </a:cubicBezTo>
                <a:cubicBezTo>
                  <a:pt x="1931" y="1902"/>
                  <a:pt x="1873" y="1908"/>
                  <a:pt x="1815" y="1908"/>
                </a:cubicBezTo>
                <a:cubicBezTo>
                  <a:pt x="1528" y="1908"/>
                  <a:pt x="1246" y="1762"/>
                  <a:pt x="964" y="1665"/>
                </a:cubicBezTo>
                <a:cubicBezTo>
                  <a:pt x="832" y="1620"/>
                  <a:pt x="682" y="1591"/>
                  <a:pt x="538" y="1591"/>
                </a:cubicBezTo>
                <a:cubicBezTo>
                  <a:pt x="314" y="1591"/>
                  <a:pt x="104" y="1662"/>
                  <a:pt x="0" y="1852"/>
                </a:cubicBezTo>
                <a:cubicBezTo>
                  <a:pt x="170" y="2227"/>
                  <a:pt x="634" y="2325"/>
                  <a:pt x="1035" y="2388"/>
                </a:cubicBezTo>
                <a:cubicBezTo>
                  <a:pt x="1835" y="2517"/>
                  <a:pt x="2640" y="2640"/>
                  <a:pt x="3447" y="2640"/>
                </a:cubicBezTo>
                <a:cubicBezTo>
                  <a:pt x="3586" y="2640"/>
                  <a:pt x="3725" y="2636"/>
                  <a:pt x="3863" y="2629"/>
                </a:cubicBezTo>
                <a:cubicBezTo>
                  <a:pt x="4238" y="2600"/>
                  <a:pt x="4614" y="2547"/>
                  <a:pt x="4989" y="2547"/>
                </a:cubicBezTo>
                <a:cubicBezTo>
                  <a:pt x="5078" y="2547"/>
                  <a:pt x="5166" y="2550"/>
                  <a:pt x="5255" y="2557"/>
                </a:cubicBezTo>
                <a:cubicBezTo>
                  <a:pt x="6077" y="2609"/>
                  <a:pt x="6848" y="3013"/>
                  <a:pt x="7667" y="3013"/>
                </a:cubicBezTo>
                <a:cubicBezTo>
                  <a:pt x="7693" y="3013"/>
                  <a:pt x="7718" y="3013"/>
                  <a:pt x="7744" y="3012"/>
                </a:cubicBezTo>
                <a:cubicBezTo>
                  <a:pt x="7838" y="3012"/>
                  <a:pt x="7933" y="3005"/>
                  <a:pt x="8028" y="3005"/>
                </a:cubicBezTo>
                <a:cubicBezTo>
                  <a:pt x="8123" y="3005"/>
                  <a:pt x="8217" y="3012"/>
                  <a:pt x="8306" y="3039"/>
                </a:cubicBezTo>
                <a:cubicBezTo>
                  <a:pt x="8845" y="3226"/>
                  <a:pt x="9358" y="3616"/>
                  <a:pt x="9931" y="3616"/>
                </a:cubicBezTo>
                <a:cubicBezTo>
                  <a:pt x="10097" y="3616"/>
                  <a:pt x="10268" y="3583"/>
                  <a:pt x="10447" y="3503"/>
                </a:cubicBezTo>
                <a:cubicBezTo>
                  <a:pt x="10777" y="3351"/>
                  <a:pt x="10902" y="2976"/>
                  <a:pt x="11187" y="2807"/>
                </a:cubicBezTo>
                <a:cubicBezTo>
                  <a:pt x="11294" y="2742"/>
                  <a:pt x="11380" y="2717"/>
                  <a:pt x="11456" y="2717"/>
                </a:cubicBezTo>
                <a:cubicBezTo>
                  <a:pt x="11685" y="2717"/>
                  <a:pt x="11819" y="2941"/>
                  <a:pt x="12124" y="2941"/>
                </a:cubicBezTo>
                <a:cubicBezTo>
                  <a:pt x="12133" y="2941"/>
                  <a:pt x="12142" y="2941"/>
                  <a:pt x="12151" y="2941"/>
                </a:cubicBezTo>
                <a:cubicBezTo>
                  <a:pt x="12258" y="2932"/>
                  <a:pt x="12356" y="2860"/>
                  <a:pt x="12454" y="2807"/>
                </a:cubicBezTo>
                <a:cubicBezTo>
                  <a:pt x="12927" y="2504"/>
                  <a:pt x="13498" y="2334"/>
                  <a:pt x="14060" y="2316"/>
                </a:cubicBezTo>
                <a:cubicBezTo>
                  <a:pt x="14109" y="2314"/>
                  <a:pt x="14158" y="2313"/>
                  <a:pt x="14207" y="2313"/>
                </a:cubicBezTo>
                <a:cubicBezTo>
                  <a:pt x="14919" y="2313"/>
                  <a:pt x="15652" y="2503"/>
                  <a:pt x="16344" y="2503"/>
                </a:cubicBezTo>
                <a:cubicBezTo>
                  <a:pt x="16702" y="2503"/>
                  <a:pt x="17050" y="2453"/>
                  <a:pt x="17379" y="2298"/>
                </a:cubicBezTo>
                <a:cubicBezTo>
                  <a:pt x="16629" y="2138"/>
                  <a:pt x="15880" y="1986"/>
                  <a:pt x="15139" y="1826"/>
                </a:cubicBezTo>
                <a:cubicBezTo>
                  <a:pt x="14979" y="1790"/>
                  <a:pt x="14809" y="1754"/>
                  <a:pt x="14676" y="1656"/>
                </a:cubicBezTo>
                <a:cubicBezTo>
                  <a:pt x="14560" y="1567"/>
                  <a:pt x="14479" y="1433"/>
                  <a:pt x="14354" y="1353"/>
                </a:cubicBezTo>
                <a:cubicBezTo>
                  <a:pt x="14140" y="1228"/>
                  <a:pt x="13864" y="1290"/>
                  <a:pt x="13614" y="1246"/>
                </a:cubicBezTo>
                <a:cubicBezTo>
                  <a:pt x="13141" y="1168"/>
                  <a:pt x="12759" y="718"/>
                  <a:pt x="12292" y="718"/>
                </a:cubicBezTo>
                <a:cubicBezTo>
                  <a:pt x="12275" y="718"/>
                  <a:pt x="12258" y="718"/>
                  <a:pt x="12240" y="719"/>
                </a:cubicBezTo>
                <a:cubicBezTo>
                  <a:pt x="11969" y="743"/>
                  <a:pt x="11727" y="924"/>
                  <a:pt x="11468" y="924"/>
                </a:cubicBezTo>
                <a:cubicBezTo>
                  <a:pt x="11437" y="924"/>
                  <a:pt x="11406" y="921"/>
                  <a:pt x="11375" y="916"/>
                </a:cubicBezTo>
                <a:cubicBezTo>
                  <a:pt x="11232" y="889"/>
                  <a:pt x="11116" y="809"/>
                  <a:pt x="11000" y="728"/>
                </a:cubicBezTo>
                <a:cubicBezTo>
                  <a:pt x="10795" y="595"/>
                  <a:pt x="10590" y="452"/>
                  <a:pt x="10384" y="318"/>
                </a:cubicBezTo>
                <a:cubicBezTo>
                  <a:pt x="10197" y="184"/>
                  <a:pt x="10001" y="50"/>
                  <a:pt x="9769" y="15"/>
                </a:cubicBezTo>
                <a:cubicBezTo>
                  <a:pt x="9717" y="5"/>
                  <a:pt x="9665" y="1"/>
                  <a:pt x="9613"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3"/>
          <p:cNvSpPr/>
          <p:nvPr/>
        </p:nvSpPr>
        <p:spPr>
          <a:xfrm>
            <a:off x="7276222" y="703440"/>
            <a:ext cx="2599621" cy="664329"/>
          </a:xfrm>
          <a:custGeom>
            <a:avLst/>
            <a:gdLst/>
            <a:ahLst/>
            <a:cxnLst/>
            <a:rect l="l" t="t" r="r" b="b"/>
            <a:pathLst>
              <a:path w="14337" h="3664" extrusionOk="0">
                <a:moveTo>
                  <a:pt x="7583" y="1"/>
                </a:moveTo>
                <a:cubicBezTo>
                  <a:pt x="7151" y="1"/>
                  <a:pt x="6712" y="355"/>
                  <a:pt x="6460" y="747"/>
                </a:cubicBezTo>
                <a:cubicBezTo>
                  <a:pt x="6406" y="836"/>
                  <a:pt x="6344" y="934"/>
                  <a:pt x="6254" y="988"/>
                </a:cubicBezTo>
                <a:cubicBezTo>
                  <a:pt x="6121" y="1077"/>
                  <a:pt x="5942" y="1050"/>
                  <a:pt x="5782" y="1086"/>
                </a:cubicBezTo>
                <a:cubicBezTo>
                  <a:pt x="5398" y="1193"/>
                  <a:pt x="5246" y="1648"/>
                  <a:pt x="4943" y="1907"/>
                </a:cubicBezTo>
                <a:cubicBezTo>
                  <a:pt x="4778" y="2051"/>
                  <a:pt x="4560" y="2122"/>
                  <a:pt x="4341" y="2122"/>
                </a:cubicBezTo>
                <a:cubicBezTo>
                  <a:pt x="4075" y="2122"/>
                  <a:pt x="3808" y="2018"/>
                  <a:pt x="3632" y="1817"/>
                </a:cubicBezTo>
                <a:cubicBezTo>
                  <a:pt x="3522" y="2115"/>
                  <a:pt x="3159" y="2206"/>
                  <a:pt x="2831" y="2206"/>
                </a:cubicBezTo>
                <a:cubicBezTo>
                  <a:pt x="2784" y="2206"/>
                  <a:pt x="2739" y="2204"/>
                  <a:pt x="2695" y="2201"/>
                </a:cubicBezTo>
                <a:cubicBezTo>
                  <a:pt x="2566" y="2195"/>
                  <a:pt x="2431" y="2184"/>
                  <a:pt x="2299" y="2184"/>
                </a:cubicBezTo>
                <a:cubicBezTo>
                  <a:pt x="2054" y="2184"/>
                  <a:pt x="1819" y="2220"/>
                  <a:pt x="1651" y="2388"/>
                </a:cubicBezTo>
                <a:cubicBezTo>
                  <a:pt x="1571" y="2460"/>
                  <a:pt x="1508" y="2558"/>
                  <a:pt x="1419" y="2620"/>
                </a:cubicBezTo>
                <a:cubicBezTo>
                  <a:pt x="1343" y="2671"/>
                  <a:pt x="1258" y="2690"/>
                  <a:pt x="1169" y="2690"/>
                </a:cubicBezTo>
                <a:cubicBezTo>
                  <a:pt x="1008" y="2690"/>
                  <a:pt x="834" y="2627"/>
                  <a:pt x="679" y="2576"/>
                </a:cubicBezTo>
                <a:cubicBezTo>
                  <a:pt x="595" y="2552"/>
                  <a:pt x="500" y="2537"/>
                  <a:pt x="409" y="2537"/>
                </a:cubicBezTo>
                <a:cubicBezTo>
                  <a:pt x="229" y="2537"/>
                  <a:pt x="60" y="2594"/>
                  <a:pt x="1" y="2754"/>
                </a:cubicBezTo>
                <a:cubicBezTo>
                  <a:pt x="502" y="3001"/>
                  <a:pt x="1056" y="3153"/>
                  <a:pt x="1611" y="3153"/>
                </a:cubicBezTo>
                <a:cubicBezTo>
                  <a:pt x="1737" y="3153"/>
                  <a:pt x="1864" y="3145"/>
                  <a:pt x="1990" y="3129"/>
                </a:cubicBezTo>
                <a:cubicBezTo>
                  <a:pt x="2302" y="3094"/>
                  <a:pt x="2604" y="3058"/>
                  <a:pt x="2904" y="3058"/>
                </a:cubicBezTo>
                <a:cubicBezTo>
                  <a:pt x="3229" y="3058"/>
                  <a:pt x="3552" y="3101"/>
                  <a:pt x="3881" y="3236"/>
                </a:cubicBezTo>
                <a:cubicBezTo>
                  <a:pt x="4220" y="3370"/>
                  <a:pt x="4533" y="3593"/>
                  <a:pt x="4890" y="3655"/>
                </a:cubicBezTo>
                <a:cubicBezTo>
                  <a:pt x="4928" y="3661"/>
                  <a:pt x="4968" y="3663"/>
                  <a:pt x="5007" y="3663"/>
                </a:cubicBezTo>
                <a:cubicBezTo>
                  <a:pt x="5346" y="3663"/>
                  <a:pt x="5711" y="3464"/>
                  <a:pt x="5719" y="3129"/>
                </a:cubicBezTo>
                <a:cubicBezTo>
                  <a:pt x="5747" y="3136"/>
                  <a:pt x="5775" y="3140"/>
                  <a:pt x="5802" y="3140"/>
                </a:cubicBezTo>
                <a:cubicBezTo>
                  <a:pt x="6055" y="3140"/>
                  <a:pt x="6255" y="2826"/>
                  <a:pt x="6513" y="2745"/>
                </a:cubicBezTo>
                <a:cubicBezTo>
                  <a:pt x="6567" y="2727"/>
                  <a:pt x="6619" y="2719"/>
                  <a:pt x="6670" y="2719"/>
                </a:cubicBezTo>
                <a:cubicBezTo>
                  <a:pt x="7215" y="2719"/>
                  <a:pt x="7617" y="3653"/>
                  <a:pt x="8181" y="3653"/>
                </a:cubicBezTo>
                <a:cubicBezTo>
                  <a:pt x="8222" y="3653"/>
                  <a:pt x="8264" y="3648"/>
                  <a:pt x="8306" y="3637"/>
                </a:cubicBezTo>
                <a:cubicBezTo>
                  <a:pt x="8770" y="3521"/>
                  <a:pt x="8850" y="2816"/>
                  <a:pt x="9288" y="2620"/>
                </a:cubicBezTo>
                <a:cubicBezTo>
                  <a:pt x="9379" y="2578"/>
                  <a:pt x="9475" y="2562"/>
                  <a:pt x="9573" y="2562"/>
                </a:cubicBezTo>
                <a:cubicBezTo>
                  <a:pt x="9743" y="2562"/>
                  <a:pt x="9921" y="2611"/>
                  <a:pt x="10090" y="2656"/>
                </a:cubicBezTo>
                <a:cubicBezTo>
                  <a:pt x="10757" y="2828"/>
                  <a:pt x="11447" y="2915"/>
                  <a:pt x="12137" y="2915"/>
                </a:cubicBezTo>
                <a:cubicBezTo>
                  <a:pt x="12878" y="2915"/>
                  <a:pt x="13621" y="2815"/>
                  <a:pt x="14337" y="2611"/>
                </a:cubicBezTo>
                <a:cubicBezTo>
                  <a:pt x="13580" y="2401"/>
                  <a:pt x="12796" y="2292"/>
                  <a:pt x="12015" y="2292"/>
                </a:cubicBezTo>
                <a:cubicBezTo>
                  <a:pt x="11902" y="2292"/>
                  <a:pt x="11790" y="2295"/>
                  <a:pt x="11678" y="2299"/>
                </a:cubicBezTo>
                <a:cubicBezTo>
                  <a:pt x="11580" y="2299"/>
                  <a:pt x="11482" y="2299"/>
                  <a:pt x="11393" y="2254"/>
                </a:cubicBezTo>
                <a:cubicBezTo>
                  <a:pt x="11286" y="2192"/>
                  <a:pt x="11250" y="2058"/>
                  <a:pt x="11215" y="1933"/>
                </a:cubicBezTo>
                <a:cubicBezTo>
                  <a:pt x="11063" y="1443"/>
                  <a:pt x="10777" y="961"/>
                  <a:pt x="10322" y="711"/>
                </a:cubicBezTo>
                <a:cubicBezTo>
                  <a:pt x="10144" y="619"/>
                  <a:pt x="9940" y="571"/>
                  <a:pt x="9738" y="571"/>
                </a:cubicBezTo>
                <a:cubicBezTo>
                  <a:pt x="9415" y="571"/>
                  <a:pt x="9100" y="694"/>
                  <a:pt x="8913" y="952"/>
                </a:cubicBezTo>
                <a:cubicBezTo>
                  <a:pt x="8485" y="827"/>
                  <a:pt x="8324" y="292"/>
                  <a:pt x="7932" y="87"/>
                </a:cubicBezTo>
                <a:cubicBezTo>
                  <a:pt x="7819" y="27"/>
                  <a:pt x="7701" y="1"/>
                  <a:pt x="7583"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494"/>
        <p:cNvGrpSpPr/>
        <p:nvPr/>
      </p:nvGrpSpPr>
      <p:grpSpPr>
        <a:xfrm>
          <a:off x="0" y="0"/>
          <a:ext cx="0" cy="0"/>
          <a:chOff x="0" y="0"/>
          <a:chExt cx="0" cy="0"/>
        </a:xfrm>
      </p:grpSpPr>
      <p:grpSp>
        <p:nvGrpSpPr>
          <p:cNvPr id="495" name="Google Shape;495;p14"/>
          <p:cNvGrpSpPr/>
          <p:nvPr/>
        </p:nvGrpSpPr>
        <p:grpSpPr>
          <a:xfrm>
            <a:off x="3427763" y="2891500"/>
            <a:ext cx="2364600" cy="2364600"/>
            <a:chOff x="3436700" y="3975525"/>
            <a:chExt cx="2364600" cy="2364600"/>
          </a:xfrm>
        </p:grpSpPr>
        <p:sp>
          <p:nvSpPr>
            <p:cNvPr id="496" name="Google Shape;496;p14"/>
            <p:cNvSpPr/>
            <p:nvPr/>
          </p:nvSpPr>
          <p:spPr>
            <a:xfrm>
              <a:off x="3436700" y="3975525"/>
              <a:ext cx="2364600" cy="2364600"/>
            </a:xfrm>
            <a:prstGeom prst="ellipse">
              <a:avLst/>
            </a:prstGeom>
            <a:solidFill>
              <a:srgbClr val="FFFFFF">
                <a:alpha val="23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a:off x="3543350" y="4082175"/>
              <a:ext cx="2151300" cy="2151300"/>
            </a:xfrm>
            <a:prstGeom prst="ellipse">
              <a:avLst/>
            </a:pr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4"/>
            <p:cNvSpPr/>
            <p:nvPr/>
          </p:nvSpPr>
          <p:spPr>
            <a:xfrm>
              <a:off x="3650150" y="4188975"/>
              <a:ext cx="1937700" cy="1937700"/>
            </a:xfrm>
            <a:prstGeom prst="ellipse">
              <a:avLst/>
            </a:prstGeom>
            <a:solidFill>
              <a:srgbClr val="FFFFFF">
                <a:alpha val="58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 name="Google Shape;499;p14"/>
          <p:cNvSpPr/>
          <p:nvPr/>
        </p:nvSpPr>
        <p:spPr>
          <a:xfrm>
            <a:off x="-592225" y="826023"/>
            <a:ext cx="2610639" cy="606076"/>
          </a:xfrm>
          <a:custGeom>
            <a:avLst/>
            <a:gdLst/>
            <a:ahLst/>
            <a:cxnLst/>
            <a:rect l="l" t="t" r="r" b="b"/>
            <a:pathLst>
              <a:path w="10127" h="2351" extrusionOk="0">
                <a:moveTo>
                  <a:pt x="5333" y="1"/>
                </a:moveTo>
                <a:cubicBezTo>
                  <a:pt x="4965" y="1"/>
                  <a:pt x="4735" y="422"/>
                  <a:pt x="4417" y="625"/>
                </a:cubicBezTo>
                <a:cubicBezTo>
                  <a:pt x="3891" y="982"/>
                  <a:pt x="3141" y="706"/>
                  <a:pt x="2561" y="955"/>
                </a:cubicBezTo>
                <a:cubicBezTo>
                  <a:pt x="2338" y="1045"/>
                  <a:pt x="2160" y="1214"/>
                  <a:pt x="1937" y="1294"/>
                </a:cubicBezTo>
                <a:cubicBezTo>
                  <a:pt x="1852" y="1328"/>
                  <a:pt x="1756" y="1348"/>
                  <a:pt x="1663" y="1348"/>
                </a:cubicBezTo>
                <a:cubicBezTo>
                  <a:pt x="1512" y="1348"/>
                  <a:pt x="1368" y="1296"/>
                  <a:pt x="1286" y="1169"/>
                </a:cubicBezTo>
                <a:cubicBezTo>
                  <a:pt x="1132" y="1505"/>
                  <a:pt x="645" y="1817"/>
                  <a:pt x="248" y="1817"/>
                </a:cubicBezTo>
                <a:cubicBezTo>
                  <a:pt x="160" y="1817"/>
                  <a:pt x="76" y="1801"/>
                  <a:pt x="1" y="1767"/>
                </a:cubicBezTo>
                <a:lnTo>
                  <a:pt x="1" y="1767"/>
                </a:lnTo>
                <a:cubicBezTo>
                  <a:pt x="235" y="1976"/>
                  <a:pt x="553" y="2037"/>
                  <a:pt x="878" y="2037"/>
                </a:cubicBezTo>
                <a:cubicBezTo>
                  <a:pt x="1024" y="2037"/>
                  <a:pt x="1171" y="2025"/>
                  <a:pt x="1312" y="2008"/>
                </a:cubicBezTo>
                <a:cubicBezTo>
                  <a:pt x="1857" y="1955"/>
                  <a:pt x="2401" y="1874"/>
                  <a:pt x="2936" y="1767"/>
                </a:cubicBezTo>
                <a:cubicBezTo>
                  <a:pt x="3045" y="1742"/>
                  <a:pt x="3158" y="1721"/>
                  <a:pt x="3269" y="1721"/>
                </a:cubicBezTo>
                <a:cubicBezTo>
                  <a:pt x="3313" y="1721"/>
                  <a:pt x="3357" y="1724"/>
                  <a:pt x="3400" y="1731"/>
                </a:cubicBezTo>
                <a:cubicBezTo>
                  <a:pt x="3587" y="1767"/>
                  <a:pt x="3739" y="1892"/>
                  <a:pt x="3899" y="1990"/>
                </a:cubicBezTo>
                <a:cubicBezTo>
                  <a:pt x="4256" y="2222"/>
                  <a:pt x="4676" y="2347"/>
                  <a:pt x="5095" y="2347"/>
                </a:cubicBezTo>
                <a:cubicBezTo>
                  <a:pt x="5120" y="2349"/>
                  <a:pt x="5145" y="2350"/>
                  <a:pt x="5170" y="2350"/>
                </a:cubicBezTo>
                <a:cubicBezTo>
                  <a:pt x="5260" y="2350"/>
                  <a:pt x="5350" y="2336"/>
                  <a:pt x="5434" y="2294"/>
                </a:cubicBezTo>
                <a:cubicBezTo>
                  <a:pt x="5541" y="2240"/>
                  <a:pt x="5612" y="2151"/>
                  <a:pt x="5702" y="2070"/>
                </a:cubicBezTo>
                <a:cubicBezTo>
                  <a:pt x="6074" y="1728"/>
                  <a:pt x="6576" y="1616"/>
                  <a:pt x="7090" y="1616"/>
                </a:cubicBezTo>
                <a:cubicBezTo>
                  <a:pt x="7352" y="1616"/>
                  <a:pt x="7617" y="1645"/>
                  <a:pt x="7869" y="1687"/>
                </a:cubicBezTo>
                <a:cubicBezTo>
                  <a:pt x="8383" y="1773"/>
                  <a:pt x="8910" y="1896"/>
                  <a:pt x="9426" y="1896"/>
                </a:cubicBezTo>
                <a:cubicBezTo>
                  <a:pt x="9662" y="1896"/>
                  <a:pt x="9897" y="1870"/>
                  <a:pt x="10126" y="1803"/>
                </a:cubicBezTo>
                <a:cubicBezTo>
                  <a:pt x="10057" y="1657"/>
                  <a:pt x="9908" y="1564"/>
                  <a:pt x="9760" y="1564"/>
                </a:cubicBezTo>
                <a:cubicBezTo>
                  <a:pt x="9736" y="1564"/>
                  <a:pt x="9713" y="1566"/>
                  <a:pt x="9689" y="1571"/>
                </a:cubicBezTo>
                <a:cubicBezTo>
                  <a:pt x="9323" y="1277"/>
                  <a:pt x="8628" y="1161"/>
                  <a:pt x="8164" y="1116"/>
                </a:cubicBezTo>
                <a:cubicBezTo>
                  <a:pt x="8066" y="1108"/>
                  <a:pt x="7967" y="1105"/>
                  <a:pt x="7866" y="1105"/>
                </a:cubicBezTo>
                <a:cubicBezTo>
                  <a:pt x="7690" y="1105"/>
                  <a:pt x="7511" y="1113"/>
                  <a:pt x="7334" y="1113"/>
                </a:cubicBezTo>
                <a:cubicBezTo>
                  <a:pt x="6947" y="1113"/>
                  <a:pt x="6576" y="1075"/>
                  <a:pt x="6290" y="830"/>
                </a:cubicBezTo>
                <a:cubicBezTo>
                  <a:pt x="5969" y="545"/>
                  <a:pt x="5782" y="10"/>
                  <a:pt x="5345" y="1"/>
                </a:cubicBezTo>
                <a:cubicBezTo>
                  <a:pt x="5341" y="1"/>
                  <a:pt x="5337" y="1"/>
                  <a:pt x="5333"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4"/>
          <p:cNvSpPr/>
          <p:nvPr/>
        </p:nvSpPr>
        <p:spPr>
          <a:xfrm rot="231049">
            <a:off x="-2647206" y="1683898"/>
            <a:ext cx="7585530" cy="2596360"/>
          </a:xfrm>
          <a:custGeom>
            <a:avLst/>
            <a:gdLst/>
            <a:ahLst/>
            <a:cxnLst/>
            <a:rect l="l" t="t" r="r" b="b"/>
            <a:pathLst>
              <a:path w="21322" h="7298" extrusionOk="0">
                <a:moveTo>
                  <a:pt x="884" y="1178"/>
                </a:moveTo>
                <a:cubicBezTo>
                  <a:pt x="1571" y="679"/>
                  <a:pt x="2373" y="206"/>
                  <a:pt x="3319" y="99"/>
                </a:cubicBezTo>
                <a:cubicBezTo>
                  <a:pt x="4265" y="1"/>
                  <a:pt x="5371" y="384"/>
                  <a:pt x="5585" y="1080"/>
                </a:cubicBezTo>
                <a:cubicBezTo>
                  <a:pt x="5639" y="1241"/>
                  <a:pt x="5674" y="1446"/>
                  <a:pt x="5879" y="1508"/>
                </a:cubicBezTo>
                <a:cubicBezTo>
                  <a:pt x="5978" y="1535"/>
                  <a:pt x="6094" y="1517"/>
                  <a:pt x="6192" y="1553"/>
                </a:cubicBezTo>
                <a:cubicBezTo>
                  <a:pt x="6424" y="1624"/>
                  <a:pt x="6388" y="1874"/>
                  <a:pt x="6468" y="2061"/>
                </a:cubicBezTo>
                <a:cubicBezTo>
                  <a:pt x="6548" y="2249"/>
                  <a:pt x="6780" y="2383"/>
                  <a:pt x="6852" y="2579"/>
                </a:cubicBezTo>
                <a:cubicBezTo>
                  <a:pt x="6887" y="2668"/>
                  <a:pt x="6879" y="2775"/>
                  <a:pt x="6870" y="2873"/>
                </a:cubicBezTo>
                <a:cubicBezTo>
                  <a:pt x="6816" y="3364"/>
                  <a:pt x="6709" y="3935"/>
                  <a:pt x="6129" y="4185"/>
                </a:cubicBezTo>
                <a:cubicBezTo>
                  <a:pt x="6290" y="4301"/>
                  <a:pt x="6557" y="4220"/>
                  <a:pt x="6780" y="4193"/>
                </a:cubicBezTo>
                <a:cubicBezTo>
                  <a:pt x="7003" y="4158"/>
                  <a:pt x="7325" y="4309"/>
                  <a:pt x="7191" y="4443"/>
                </a:cubicBezTo>
                <a:cubicBezTo>
                  <a:pt x="7476" y="4443"/>
                  <a:pt x="7708" y="4693"/>
                  <a:pt x="7601" y="4889"/>
                </a:cubicBezTo>
                <a:cubicBezTo>
                  <a:pt x="7797" y="4827"/>
                  <a:pt x="8012" y="5059"/>
                  <a:pt x="7860" y="5175"/>
                </a:cubicBezTo>
                <a:cubicBezTo>
                  <a:pt x="7940" y="4987"/>
                  <a:pt x="8208" y="4863"/>
                  <a:pt x="8458" y="4880"/>
                </a:cubicBezTo>
                <a:cubicBezTo>
                  <a:pt x="8636" y="4559"/>
                  <a:pt x="8841" y="4229"/>
                  <a:pt x="9180" y="3979"/>
                </a:cubicBezTo>
                <a:cubicBezTo>
                  <a:pt x="9475" y="3774"/>
                  <a:pt x="9849" y="3640"/>
                  <a:pt x="10251" y="3605"/>
                </a:cubicBezTo>
                <a:cubicBezTo>
                  <a:pt x="10492" y="3480"/>
                  <a:pt x="10438" y="3212"/>
                  <a:pt x="10411" y="2989"/>
                </a:cubicBezTo>
                <a:cubicBezTo>
                  <a:pt x="10385" y="2766"/>
                  <a:pt x="10527" y="2472"/>
                  <a:pt x="10822" y="2507"/>
                </a:cubicBezTo>
                <a:cubicBezTo>
                  <a:pt x="10741" y="2320"/>
                  <a:pt x="10866" y="2124"/>
                  <a:pt x="11009" y="1972"/>
                </a:cubicBezTo>
                <a:cubicBezTo>
                  <a:pt x="11268" y="1678"/>
                  <a:pt x="11616" y="1419"/>
                  <a:pt x="12062" y="1312"/>
                </a:cubicBezTo>
                <a:cubicBezTo>
                  <a:pt x="12517" y="1214"/>
                  <a:pt x="13061" y="1321"/>
                  <a:pt x="13302" y="1615"/>
                </a:cubicBezTo>
                <a:cubicBezTo>
                  <a:pt x="14221" y="1589"/>
                  <a:pt x="15131" y="2017"/>
                  <a:pt x="15496" y="2650"/>
                </a:cubicBezTo>
                <a:cubicBezTo>
                  <a:pt x="15889" y="2677"/>
                  <a:pt x="16192" y="2989"/>
                  <a:pt x="16112" y="3275"/>
                </a:cubicBezTo>
                <a:cubicBezTo>
                  <a:pt x="16415" y="3176"/>
                  <a:pt x="16808" y="3284"/>
                  <a:pt x="16950" y="3498"/>
                </a:cubicBezTo>
                <a:cubicBezTo>
                  <a:pt x="16995" y="3551"/>
                  <a:pt x="17013" y="3614"/>
                  <a:pt x="17040" y="3676"/>
                </a:cubicBezTo>
                <a:cubicBezTo>
                  <a:pt x="17129" y="3908"/>
                  <a:pt x="17218" y="4140"/>
                  <a:pt x="17307" y="4372"/>
                </a:cubicBezTo>
                <a:cubicBezTo>
                  <a:pt x="17468" y="4461"/>
                  <a:pt x="17486" y="4666"/>
                  <a:pt x="17334" y="4773"/>
                </a:cubicBezTo>
                <a:cubicBezTo>
                  <a:pt x="17593" y="4854"/>
                  <a:pt x="17709" y="5121"/>
                  <a:pt x="17557" y="5300"/>
                </a:cubicBezTo>
                <a:cubicBezTo>
                  <a:pt x="17941" y="5264"/>
                  <a:pt x="18342" y="5407"/>
                  <a:pt x="18556" y="5648"/>
                </a:cubicBezTo>
                <a:cubicBezTo>
                  <a:pt x="18976" y="5514"/>
                  <a:pt x="19520" y="5639"/>
                  <a:pt x="19778" y="5924"/>
                </a:cubicBezTo>
                <a:cubicBezTo>
                  <a:pt x="20367" y="5808"/>
                  <a:pt x="21054" y="6040"/>
                  <a:pt x="21322" y="6459"/>
                </a:cubicBezTo>
                <a:lnTo>
                  <a:pt x="21322" y="7298"/>
                </a:lnTo>
                <a:lnTo>
                  <a:pt x="0" y="7298"/>
                </a:lnTo>
                <a:lnTo>
                  <a:pt x="0" y="1267"/>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a:off x="4305300" y="1312525"/>
            <a:ext cx="5286366" cy="3339091"/>
          </a:xfrm>
          <a:custGeom>
            <a:avLst/>
            <a:gdLst/>
            <a:ahLst/>
            <a:cxnLst/>
            <a:rect l="l" t="t" r="r" b="b"/>
            <a:pathLst>
              <a:path w="15193" h="9145" extrusionOk="0">
                <a:moveTo>
                  <a:pt x="13310" y="81"/>
                </a:moveTo>
                <a:cubicBezTo>
                  <a:pt x="13150" y="9"/>
                  <a:pt x="12953" y="0"/>
                  <a:pt x="12793" y="63"/>
                </a:cubicBezTo>
                <a:cubicBezTo>
                  <a:pt x="12704" y="98"/>
                  <a:pt x="12623" y="143"/>
                  <a:pt x="12552" y="197"/>
                </a:cubicBezTo>
                <a:cubicBezTo>
                  <a:pt x="12391" y="286"/>
                  <a:pt x="12240" y="384"/>
                  <a:pt x="12079" y="482"/>
                </a:cubicBezTo>
                <a:cubicBezTo>
                  <a:pt x="11829" y="446"/>
                  <a:pt x="11553" y="616"/>
                  <a:pt x="11517" y="830"/>
                </a:cubicBezTo>
                <a:cubicBezTo>
                  <a:pt x="11374" y="919"/>
                  <a:pt x="11223" y="1008"/>
                  <a:pt x="11071" y="1098"/>
                </a:cubicBezTo>
                <a:cubicBezTo>
                  <a:pt x="11000" y="1142"/>
                  <a:pt x="10919" y="1196"/>
                  <a:pt x="10866" y="1258"/>
                </a:cubicBezTo>
                <a:cubicBezTo>
                  <a:pt x="10750" y="1419"/>
                  <a:pt x="10812" y="1651"/>
                  <a:pt x="10670" y="1802"/>
                </a:cubicBezTo>
                <a:cubicBezTo>
                  <a:pt x="10473" y="1740"/>
                  <a:pt x="10259" y="1669"/>
                  <a:pt x="10054" y="1695"/>
                </a:cubicBezTo>
                <a:cubicBezTo>
                  <a:pt x="9840" y="1722"/>
                  <a:pt x="9635" y="1874"/>
                  <a:pt x="9653" y="2061"/>
                </a:cubicBezTo>
                <a:cubicBezTo>
                  <a:pt x="9251" y="2034"/>
                  <a:pt x="8885" y="2391"/>
                  <a:pt x="8957" y="2730"/>
                </a:cubicBezTo>
                <a:cubicBezTo>
                  <a:pt x="8636" y="2587"/>
                  <a:pt x="8234" y="2677"/>
                  <a:pt x="7886" y="2784"/>
                </a:cubicBezTo>
                <a:cubicBezTo>
                  <a:pt x="7761" y="2819"/>
                  <a:pt x="7636" y="2855"/>
                  <a:pt x="7538" y="2926"/>
                </a:cubicBezTo>
                <a:cubicBezTo>
                  <a:pt x="7431" y="2998"/>
                  <a:pt x="7369" y="3105"/>
                  <a:pt x="7306" y="3212"/>
                </a:cubicBezTo>
                <a:cubicBezTo>
                  <a:pt x="7128" y="3488"/>
                  <a:pt x="6958" y="3801"/>
                  <a:pt x="7057" y="4104"/>
                </a:cubicBezTo>
                <a:cubicBezTo>
                  <a:pt x="7173" y="4479"/>
                  <a:pt x="7690" y="4693"/>
                  <a:pt x="7824" y="5067"/>
                </a:cubicBezTo>
                <a:cubicBezTo>
                  <a:pt x="7520" y="5005"/>
                  <a:pt x="7190" y="5183"/>
                  <a:pt x="7110" y="5451"/>
                </a:cubicBezTo>
                <a:cubicBezTo>
                  <a:pt x="7092" y="5505"/>
                  <a:pt x="7083" y="5567"/>
                  <a:pt x="7039" y="5603"/>
                </a:cubicBezTo>
                <a:cubicBezTo>
                  <a:pt x="6976" y="5647"/>
                  <a:pt x="6887" y="5638"/>
                  <a:pt x="6807" y="5638"/>
                </a:cubicBezTo>
                <a:cubicBezTo>
                  <a:pt x="6503" y="5647"/>
                  <a:pt x="6218" y="5861"/>
                  <a:pt x="6182" y="6120"/>
                </a:cubicBezTo>
                <a:cubicBezTo>
                  <a:pt x="6013" y="6102"/>
                  <a:pt x="5834" y="6076"/>
                  <a:pt x="5665" y="6120"/>
                </a:cubicBezTo>
                <a:cubicBezTo>
                  <a:pt x="5504" y="6156"/>
                  <a:pt x="5344" y="6272"/>
                  <a:pt x="5335" y="6415"/>
                </a:cubicBezTo>
                <a:cubicBezTo>
                  <a:pt x="5049" y="6254"/>
                  <a:pt x="4666" y="6245"/>
                  <a:pt x="4362" y="6388"/>
                </a:cubicBezTo>
                <a:cubicBezTo>
                  <a:pt x="4068" y="6531"/>
                  <a:pt x="3881" y="6825"/>
                  <a:pt x="3890" y="7119"/>
                </a:cubicBezTo>
                <a:cubicBezTo>
                  <a:pt x="3702" y="6994"/>
                  <a:pt x="3417" y="6994"/>
                  <a:pt x="3221" y="7119"/>
                </a:cubicBezTo>
                <a:cubicBezTo>
                  <a:pt x="3024" y="7235"/>
                  <a:pt x="2935" y="7467"/>
                  <a:pt x="3006" y="7663"/>
                </a:cubicBezTo>
                <a:cubicBezTo>
                  <a:pt x="2748" y="7646"/>
                  <a:pt x="2489" y="7815"/>
                  <a:pt x="2444" y="8038"/>
                </a:cubicBezTo>
                <a:cubicBezTo>
                  <a:pt x="2114" y="7895"/>
                  <a:pt x="1713" y="7860"/>
                  <a:pt x="1374" y="7976"/>
                </a:cubicBezTo>
                <a:cubicBezTo>
                  <a:pt x="1026" y="8101"/>
                  <a:pt x="767" y="8404"/>
                  <a:pt x="785" y="8725"/>
                </a:cubicBezTo>
                <a:cubicBezTo>
                  <a:pt x="633" y="8618"/>
                  <a:pt x="401" y="8618"/>
                  <a:pt x="241" y="8707"/>
                </a:cubicBezTo>
                <a:cubicBezTo>
                  <a:pt x="80" y="8796"/>
                  <a:pt x="0" y="8984"/>
                  <a:pt x="45" y="9144"/>
                </a:cubicBezTo>
                <a:lnTo>
                  <a:pt x="15193" y="9144"/>
                </a:lnTo>
                <a:lnTo>
                  <a:pt x="15193" y="143"/>
                </a:lnTo>
                <a:close/>
              </a:path>
            </a:pathLst>
          </a:custGeom>
          <a:gradFill>
            <a:gsLst>
              <a:gs pos="0">
                <a:srgbClr val="FFFFFF">
                  <a:alpha val="6666"/>
                </a:srgbClr>
              </a:gs>
              <a:gs pos="60000">
                <a:srgbClr val="FFFFFF">
                  <a:alpha val="6666"/>
                </a:srgbClr>
              </a:gs>
              <a:gs pos="100000">
                <a:srgbClr val="FFFFFF">
                  <a:alpha val="2352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a:off x="-1362075" y="3753800"/>
            <a:ext cx="11944288" cy="1522310"/>
          </a:xfrm>
          <a:custGeom>
            <a:avLst/>
            <a:gdLst/>
            <a:ahLst/>
            <a:cxnLst/>
            <a:rect l="l" t="t" r="r" b="b"/>
            <a:pathLst>
              <a:path w="396458" h="45216" extrusionOk="0">
                <a:moveTo>
                  <a:pt x="6197" y="9469"/>
                </a:moveTo>
                <a:cubicBezTo>
                  <a:pt x="14706" y="4834"/>
                  <a:pt x="34645" y="2484"/>
                  <a:pt x="54965" y="3373"/>
                </a:cubicBezTo>
                <a:cubicBezTo>
                  <a:pt x="75285" y="4262"/>
                  <a:pt x="102590" y="13470"/>
                  <a:pt x="128117" y="14803"/>
                </a:cubicBezTo>
                <a:cubicBezTo>
                  <a:pt x="153644" y="16137"/>
                  <a:pt x="179108" y="10739"/>
                  <a:pt x="208127" y="11374"/>
                </a:cubicBezTo>
                <a:cubicBezTo>
                  <a:pt x="237147" y="12009"/>
                  <a:pt x="272389" y="20455"/>
                  <a:pt x="302234" y="18613"/>
                </a:cubicBezTo>
                <a:cubicBezTo>
                  <a:pt x="332079" y="16772"/>
                  <a:pt x="371830" y="-2278"/>
                  <a:pt x="387197" y="325"/>
                </a:cubicBezTo>
                <a:cubicBezTo>
                  <a:pt x="402564" y="2929"/>
                  <a:pt x="393166" y="27948"/>
                  <a:pt x="394436" y="34234"/>
                </a:cubicBezTo>
                <a:cubicBezTo>
                  <a:pt x="395706" y="40521"/>
                  <a:pt x="397929" y="37028"/>
                  <a:pt x="394817" y="38044"/>
                </a:cubicBezTo>
                <a:cubicBezTo>
                  <a:pt x="391706" y="39060"/>
                  <a:pt x="388086" y="39505"/>
                  <a:pt x="375767" y="40330"/>
                </a:cubicBezTo>
                <a:cubicBezTo>
                  <a:pt x="363448" y="41156"/>
                  <a:pt x="377609" y="42299"/>
                  <a:pt x="320903" y="42997"/>
                </a:cubicBezTo>
                <a:cubicBezTo>
                  <a:pt x="264198" y="43696"/>
                  <a:pt x="88366" y="46490"/>
                  <a:pt x="35534" y="44521"/>
                </a:cubicBezTo>
                <a:cubicBezTo>
                  <a:pt x="-17298" y="42553"/>
                  <a:pt x="8801" y="37028"/>
                  <a:pt x="3911" y="31186"/>
                </a:cubicBezTo>
                <a:cubicBezTo>
                  <a:pt x="-978" y="25344"/>
                  <a:pt x="-2312" y="14105"/>
                  <a:pt x="6197" y="9469"/>
                </a:cubicBezTo>
                <a:close/>
              </a:path>
            </a:pathLst>
          </a:custGeom>
          <a:gradFill>
            <a:gsLst>
              <a:gs pos="0">
                <a:schemeClr val="dk2"/>
              </a:gs>
              <a:gs pos="100000">
                <a:schemeClr val="accent1"/>
              </a:gs>
            </a:gsLst>
            <a:lin ang="16200038" scaled="0"/>
          </a:gradFill>
          <a:ln>
            <a:noFill/>
          </a:ln>
        </p:spPr>
      </p:sp>
      <p:grpSp>
        <p:nvGrpSpPr>
          <p:cNvPr id="503" name="Google Shape;503;p14"/>
          <p:cNvGrpSpPr/>
          <p:nvPr/>
        </p:nvGrpSpPr>
        <p:grpSpPr>
          <a:xfrm flipH="1">
            <a:off x="7322275" y="1634801"/>
            <a:ext cx="2607141" cy="3833304"/>
            <a:chOff x="-697794" y="1573241"/>
            <a:chExt cx="2607141" cy="3833304"/>
          </a:xfrm>
        </p:grpSpPr>
        <p:sp>
          <p:nvSpPr>
            <p:cNvPr id="504" name="Google Shape;504;p14"/>
            <p:cNvSpPr/>
            <p:nvPr/>
          </p:nvSpPr>
          <p:spPr>
            <a:xfrm>
              <a:off x="-697794" y="1573241"/>
              <a:ext cx="1977693" cy="3833304"/>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4"/>
            <p:cNvSpPr/>
            <p:nvPr/>
          </p:nvSpPr>
          <p:spPr>
            <a:xfrm>
              <a:off x="898895" y="3016941"/>
              <a:ext cx="1010452" cy="1946179"/>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14"/>
          <p:cNvGrpSpPr/>
          <p:nvPr/>
        </p:nvGrpSpPr>
        <p:grpSpPr>
          <a:xfrm>
            <a:off x="-398957" y="1362266"/>
            <a:ext cx="2687190" cy="3838654"/>
            <a:chOff x="-398957" y="1362266"/>
            <a:chExt cx="2687190" cy="3838654"/>
          </a:xfrm>
        </p:grpSpPr>
        <p:sp>
          <p:nvSpPr>
            <p:cNvPr id="507" name="Google Shape;507;p14"/>
            <p:cNvSpPr/>
            <p:nvPr/>
          </p:nvSpPr>
          <p:spPr>
            <a:xfrm>
              <a:off x="-398957" y="1362266"/>
              <a:ext cx="1977693" cy="3833304"/>
            </a:xfrm>
            <a:custGeom>
              <a:avLst/>
              <a:gdLst/>
              <a:ahLst/>
              <a:cxnLst/>
              <a:rect l="l" t="t" r="r" b="b"/>
              <a:pathLst>
                <a:path w="9101" h="17640" extrusionOk="0">
                  <a:moveTo>
                    <a:pt x="3139" y="0"/>
                  </a:moveTo>
                  <a:cubicBezTo>
                    <a:pt x="2746" y="0"/>
                    <a:pt x="2454" y="74"/>
                    <a:pt x="2454" y="74"/>
                  </a:cubicBezTo>
                  <a:cubicBezTo>
                    <a:pt x="4461" y="796"/>
                    <a:pt x="4470" y="2786"/>
                    <a:pt x="4470" y="2786"/>
                  </a:cubicBezTo>
                  <a:cubicBezTo>
                    <a:pt x="3697" y="1884"/>
                    <a:pt x="2961" y="1578"/>
                    <a:pt x="2318" y="1578"/>
                  </a:cubicBezTo>
                  <a:cubicBezTo>
                    <a:pt x="950" y="1578"/>
                    <a:pt x="1" y="2964"/>
                    <a:pt x="1" y="2964"/>
                  </a:cubicBezTo>
                  <a:cubicBezTo>
                    <a:pt x="709" y="2679"/>
                    <a:pt x="1329" y="2583"/>
                    <a:pt x="1842" y="2583"/>
                  </a:cubicBezTo>
                  <a:cubicBezTo>
                    <a:pt x="2900" y="2583"/>
                    <a:pt x="3507" y="2991"/>
                    <a:pt x="3507" y="2991"/>
                  </a:cubicBezTo>
                  <a:cubicBezTo>
                    <a:pt x="3269" y="2960"/>
                    <a:pt x="3047" y="2946"/>
                    <a:pt x="2841" y="2946"/>
                  </a:cubicBezTo>
                  <a:cubicBezTo>
                    <a:pt x="227" y="2946"/>
                    <a:pt x="81" y="5230"/>
                    <a:pt x="81" y="5230"/>
                  </a:cubicBezTo>
                  <a:cubicBezTo>
                    <a:pt x="1171" y="4106"/>
                    <a:pt x="2546" y="3909"/>
                    <a:pt x="3414" y="3909"/>
                  </a:cubicBezTo>
                  <a:cubicBezTo>
                    <a:pt x="3455" y="3909"/>
                    <a:pt x="3495" y="3909"/>
                    <a:pt x="3534" y="3910"/>
                  </a:cubicBezTo>
                  <a:cubicBezTo>
                    <a:pt x="3435" y="4026"/>
                    <a:pt x="3382" y="4178"/>
                    <a:pt x="3382" y="4338"/>
                  </a:cubicBezTo>
                  <a:cubicBezTo>
                    <a:pt x="3391" y="4579"/>
                    <a:pt x="3542" y="4784"/>
                    <a:pt x="3757" y="4873"/>
                  </a:cubicBezTo>
                  <a:cubicBezTo>
                    <a:pt x="3739" y="4936"/>
                    <a:pt x="3721" y="4998"/>
                    <a:pt x="3730" y="5070"/>
                  </a:cubicBezTo>
                  <a:cubicBezTo>
                    <a:pt x="3730" y="5177"/>
                    <a:pt x="3765" y="5275"/>
                    <a:pt x="3819" y="5364"/>
                  </a:cubicBezTo>
                  <a:cubicBezTo>
                    <a:pt x="2793" y="7701"/>
                    <a:pt x="1277" y="12224"/>
                    <a:pt x="1946" y="17639"/>
                  </a:cubicBezTo>
                  <a:lnTo>
                    <a:pt x="2766" y="17613"/>
                  </a:lnTo>
                  <a:cubicBezTo>
                    <a:pt x="2766" y="17613"/>
                    <a:pt x="1874" y="13000"/>
                    <a:pt x="4060" y="5587"/>
                  </a:cubicBezTo>
                  <a:cubicBezTo>
                    <a:pt x="4138" y="5634"/>
                    <a:pt x="4229" y="5660"/>
                    <a:pt x="4322" y="5660"/>
                  </a:cubicBezTo>
                  <a:cubicBezTo>
                    <a:pt x="4336" y="5660"/>
                    <a:pt x="4350" y="5660"/>
                    <a:pt x="4363" y="5658"/>
                  </a:cubicBezTo>
                  <a:cubicBezTo>
                    <a:pt x="4658" y="5650"/>
                    <a:pt x="4890" y="5444"/>
                    <a:pt x="4943" y="5168"/>
                  </a:cubicBezTo>
                  <a:cubicBezTo>
                    <a:pt x="5006" y="5150"/>
                    <a:pt x="5050" y="5114"/>
                    <a:pt x="5104" y="5079"/>
                  </a:cubicBezTo>
                  <a:cubicBezTo>
                    <a:pt x="5764" y="6328"/>
                    <a:pt x="6085" y="7987"/>
                    <a:pt x="6085" y="7987"/>
                  </a:cubicBezTo>
                  <a:cubicBezTo>
                    <a:pt x="7004" y="5560"/>
                    <a:pt x="5612" y="4178"/>
                    <a:pt x="5612" y="4178"/>
                  </a:cubicBezTo>
                  <a:cubicBezTo>
                    <a:pt x="5621" y="4177"/>
                    <a:pt x="5629" y="4177"/>
                    <a:pt x="5638" y="4177"/>
                  </a:cubicBezTo>
                  <a:cubicBezTo>
                    <a:pt x="7483" y="4177"/>
                    <a:pt x="9091" y="7059"/>
                    <a:pt x="9091" y="7059"/>
                  </a:cubicBezTo>
                  <a:cubicBezTo>
                    <a:pt x="8787" y="3497"/>
                    <a:pt x="6610" y="3272"/>
                    <a:pt x="6065" y="3272"/>
                  </a:cubicBezTo>
                  <a:cubicBezTo>
                    <a:pt x="5987" y="3272"/>
                    <a:pt x="5942" y="3277"/>
                    <a:pt x="5942" y="3277"/>
                  </a:cubicBezTo>
                  <a:cubicBezTo>
                    <a:pt x="6781" y="2383"/>
                    <a:pt x="7790" y="2212"/>
                    <a:pt x="8438" y="2212"/>
                  </a:cubicBezTo>
                  <a:cubicBezTo>
                    <a:pt x="8838" y="2212"/>
                    <a:pt x="9100" y="2277"/>
                    <a:pt x="9100" y="2277"/>
                  </a:cubicBezTo>
                  <a:cubicBezTo>
                    <a:pt x="8622" y="1962"/>
                    <a:pt x="8129" y="1844"/>
                    <a:pt x="7658" y="1844"/>
                  </a:cubicBezTo>
                  <a:cubicBezTo>
                    <a:pt x="6222" y="1844"/>
                    <a:pt x="4988" y="2946"/>
                    <a:pt x="4988" y="2946"/>
                  </a:cubicBezTo>
                  <a:cubicBezTo>
                    <a:pt x="4988" y="2946"/>
                    <a:pt x="5487" y="1519"/>
                    <a:pt x="4693" y="609"/>
                  </a:cubicBezTo>
                  <a:cubicBezTo>
                    <a:pt x="4260" y="112"/>
                    <a:pt x="3623" y="0"/>
                    <a:pt x="3139" y="0"/>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4"/>
            <p:cNvSpPr/>
            <p:nvPr/>
          </p:nvSpPr>
          <p:spPr>
            <a:xfrm>
              <a:off x="1107398" y="2926580"/>
              <a:ext cx="1180835" cy="2274340"/>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 name="Google Shape;509;p14"/>
          <p:cNvSpPr/>
          <p:nvPr/>
        </p:nvSpPr>
        <p:spPr>
          <a:xfrm>
            <a:off x="7322275" y="235776"/>
            <a:ext cx="2799688" cy="719297"/>
          </a:xfrm>
          <a:custGeom>
            <a:avLst/>
            <a:gdLst/>
            <a:ahLst/>
            <a:cxnLst/>
            <a:rect l="l" t="t" r="r" b="b"/>
            <a:pathLst>
              <a:path w="12339" h="3170" extrusionOk="0">
                <a:moveTo>
                  <a:pt x="4149" y="0"/>
                </a:moveTo>
                <a:cubicBezTo>
                  <a:pt x="4104" y="0"/>
                  <a:pt x="4060" y="0"/>
                  <a:pt x="4015" y="27"/>
                </a:cubicBezTo>
                <a:cubicBezTo>
                  <a:pt x="3970" y="63"/>
                  <a:pt x="3962" y="116"/>
                  <a:pt x="3935" y="170"/>
                </a:cubicBezTo>
                <a:cubicBezTo>
                  <a:pt x="3803" y="537"/>
                  <a:pt x="3386" y="668"/>
                  <a:pt x="2989" y="668"/>
                </a:cubicBezTo>
                <a:cubicBezTo>
                  <a:pt x="2904" y="668"/>
                  <a:pt x="2820" y="662"/>
                  <a:pt x="2739" y="651"/>
                </a:cubicBezTo>
                <a:cubicBezTo>
                  <a:pt x="2450" y="612"/>
                  <a:pt x="2146" y="539"/>
                  <a:pt x="1857" y="539"/>
                </a:cubicBezTo>
                <a:cubicBezTo>
                  <a:pt x="1683" y="539"/>
                  <a:pt x="1514" y="565"/>
                  <a:pt x="1357" y="642"/>
                </a:cubicBezTo>
                <a:cubicBezTo>
                  <a:pt x="1214" y="723"/>
                  <a:pt x="1080" y="830"/>
                  <a:pt x="937" y="901"/>
                </a:cubicBezTo>
                <a:cubicBezTo>
                  <a:pt x="759" y="973"/>
                  <a:pt x="554" y="981"/>
                  <a:pt x="384" y="1088"/>
                </a:cubicBezTo>
                <a:cubicBezTo>
                  <a:pt x="1" y="1338"/>
                  <a:pt x="322" y="1454"/>
                  <a:pt x="464" y="1508"/>
                </a:cubicBezTo>
                <a:cubicBezTo>
                  <a:pt x="750" y="1606"/>
                  <a:pt x="1134" y="1579"/>
                  <a:pt x="1455" y="1722"/>
                </a:cubicBezTo>
                <a:cubicBezTo>
                  <a:pt x="1990" y="1945"/>
                  <a:pt x="2730" y="1954"/>
                  <a:pt x="3203" y="2213"/>
                </a:cubicBezTo>
                <a:cubicBezTo>
                  <a:pt x="3328" y="2284"/>
                  <a:pt x="3400" y="2409"/>
                  <a:pt x="3507" y="2498"/>
                </a:cubicBezTo>
                <a:cubicBezTo>
                  <a:pt x="3568" y="2554"/>
                  <a:pt x="3653" y="2590"/>
                  <a:pt x="3729" y="2590"/>
                </a:cubicBezTo>
                <a:cubicBezTo>
                  <a:pt x="3786" y="2590"/>
                  <a:pt x="3838" y="2570"/>
                  <a:pt x="3872" y="2525"/>
                </a:cubicBezTo>
                <a:cubicBezTo>
                  <a:pt x="3957" y="2901"/>
                  <a:pt x="4336" y="3170"/>
                  <a:pt x="4712" y="3170"/>
                </a:cubicBezTo>
                <a:cubicBezTo>
                  <a:pt x="4809" y="3170"/>
                  <a:pt x="4905" y="3152"/>
                  <a:pt x="4996" y="3114"/>
                </a:cubicBezTo>
                <a:cubicBezTo>
                  <a:pt x="5166" y="3042"/>
                  <a:pt x="5309" y="2917"/>
                  <a:pt x="5451" y="2810"/>
                </a:cubicBezTo>
                <a:cubicBezTo>
                  <a:pt x="5894" y="2495"/>
                  <a:pt x="6434" y="2318"/>
                  <a:pt x="6979" y="2318"/>
                </a:cubicBezTo>
                <a:cubicBezTo>
                  <a:pt x="7005" y="2318"/>
                  <a:pt x="7031" y="2319"/>
                  <a:pt x="7057" y="2320"/>
                </a:cubicBezTo>
                <a:cubicBezTo>
                  <a:pt x="7153" y="2156"/>
                  <a:pt x="7327" y="2099"/>
                  <a:pt x="7518" y="2099"/>
                </a:cubicBezTo>
                <a:cubicBezTo>
                  <a:pt x="7682" y="2099"/>
                  <a:pt x="7859" y="2141"/>
                  <a:pt x="8012" y="2195"/>
                </a:cubicBezTo>
                <a:cubicBezTo>
                  <a:pt x="8204" y="2262"/>
                  <a:pt x="8424" y="2336"/>
                  <a:pt x="8624" y="2336"/>
                </a:cubicBezTo>
                <a:cubicBezTo>
                  <a:pt x="8766" y="2336"/>
                  <a:pt x="8898" y="2299"/>
                  <a:pt x="9002" y="2195"/>
                </a:cubicBezTo>
                <a:cubicBezTo>
                  <a:pt x="9091" y="2105"/>
                  <a:pt x="9145" y="1972"/>
                  <a:pt x="9243" y="1882"/>
                </a:cubicBezTo>
                <a:cubicBezTo>
                  <a:pt x="9357" y="1780"/>
                  <a:pt x="9508" y="1755"/>
                  <a:pt x="9663" y="1755"/>
                </a:cubicBezTo>
                <a:cubicBezTo>
                  <a:pt x="9738" y="1755"/>
                  <a:pt x="9813" y="1761"/>
                  <a:pt x="9885" y="1766"/>
                </a:cubicBezTo>
                <a:cubicBezTo>
                  <a:pt x="10188" y="1793"/>
                  <a:pt x="10492" y="1807"/>
                  <a:pt x="10795" y="1807"/>
                </a:cubicBezTo>
                <a:cubicBezTo>
                  <a:pt x="11098" y="1807"/>
                  <a:pt x="11402" y="1793"/>
                  <a:pt x="11705" y="1766"/>
                </a:cubicBezTo>
                <a:cubicBezTo>
                  <a:pt x="11973" y="1749"/>
                  <a:pt x="12312" y="1651"/>
                  <a:pt x="12338" y="1374"/>
                </a:cubicBezTo>
                <a:cubicBezTo>
                  <a:pt x="12123" y="1196"/>
                  <a:pt x="11868" y="1143"/>
                  <a:pt x="11595" y="1143"/>
                </a:cubicBezTo>
                <a:cubicBezTo>
                  <a:pt x="11182" y="1143"/>
                  <a:pt x="10727" y="1265"/>
                  <a:pt x="10296" y="1265"/>
                </a:cubicBezTo>
                <a:cubicBezTo>
                  <a:pt x="10211" y="1265"/>
                  <a:pt x="10128" y="1260"/>
                  <a:pt x="10046" y="1249"/>
                </a:cubicBezTo>
                <a:cubicBezTo>
                  <a:pt x="9752" y="1207"/>
                  <a:pt x="9473" y="1078"/>
                  <a:pt x="9181" y="1078"/>
                </a:cubicBezTo>
                <a:cubicBezTo>
                  <a:pt x="9163" y="1078"/>
                  <a:pt x="9145" y="1079"/>
                  <a:pt x="9127" y="1080"/>
                </a:cubicBezTo>
                <a:cubicBezTo>
                  <a:pt x="8815" y="1097"/>
                  <a:pt x="8538" y="1285"/>
                  <a:pt x="8235" y="1356"/>
                </a:cubicBezTo>
                <a:cubicBezTo>
                  <a:pt x="8168" y="1374"/>
                  <a:pt x="8096" y="1383"/>
                  <a:pt x="8024" y="1383"/>
                </a:cubicBezTo>
                <a:cubicBezTo>
                  <a:pt x="7770" y="1383"/>
                  <a:pt x="7514" y="1271"/>
                  <a:pt x="7459" y="1035"/>
                </a:cubicBezTo>
                <a:cubicBezTo>
                  <a:pt x="7325" y="993"/>
                  <a:pt x="7188" y="973"/>
                  <a:pt x="7050" y="973"/>
                </a:cubicBezTo>
                <a:cubicBezTo>
                  <a:pt x="6690" y="973"/>
                  <a:pt x="6332" y="1111"/>
                  <a:pt x="6067" y="1356"/>
                </a:cubicBezTo>
                <a:cubicBezTo>
                  <a:pt x="5987" y="1436"/>
                  <a:pt x="5906" y="1526"/>
                  <a:pt x="5799" y="1535"/>
                </a:cubicBezTo>
                <a:cubicBezTo>
                  <a:pt x="5796" y="1535"/>
                  <a:pt x="5793" y="1535"/>
                  <a:pt x="5789" y="1535"/>
                </a:cubicBezTo>
                <a:cubicBezTo>
                  <a:pt x="5583" y="1535"/>
                  <a:pt x="5513" y="1264"/>
                  <a:pt x="5460" y="1062"/>
                </a:cubicBezTo>
                <a:cubicBezTo>
                  <a:pt x="5318" y="473"/>
                  <a:pt x="4756" y="18"/>
                  <a:pt x="4149" y="0"/>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14"/>
          <p:cNvGrpSpPr/>
          <p:nvPr/>
        </p:nvGrpSpPr>
        <p:grpSpPr>
          <a:xfrm>
            <a:off x="-313377" y="3247326"/>
            <a:ext cx="2052944" cy="1953598"/>
            <a:chOff x="-243202" y="3247326"/>
            <a:chExt cx="2052944" cy="1953598"/>
          </a:xfrm>
        </p:grpSpPr>
        <p:sp>
          <p:nvSpPr>
            <p:cNvPr id="511" name="Google Shape;511;p14"/>
            <p:cNvSpPr/>
            <p:nvPr/>
          </p:nvSpPr>
          <p:spPr>
            <a:xfrm>
              <a:off x="-77009" y="4820143"/>
              <a:ext cx="1886751" cy="372200"/>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4"/>
            <p:cNvSpPr/>
            <p:nvPr/>
          </p:nvSpPr>
          <p:spPr>
            <a:xfrm>
              <a:off x="-104769" y="4431870"/>
              <a:ext cx="1503958" cy="769055"/>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4"/>
            <p:cNvSpPr/>
            <p:nvPr/>
          </p:nvSpPr>
          <p:spPr>
            <a:xfrm>
              <a:off x="558361" y="3887630"/>
              <a:ext cx="687785" cy="441599"/>
            </a:xfrm>
            <a:custGeom>
              <a:avLst/>
              <a:gdLst/>
              <a:ahLst/>
              <a:cxnLst/>
              <a:rect l="l" t="t" r="r" b="b"/>
              <a:pathLst>
                <a:path w="3766" h="2418" extrusionOk="0">
                  <a:moveTo>
                    <a:pt x="2304" y="0"/>
                  </a:moveTo>
                  <a:cubicBezTo>
                    <a:pt x="2303" y="0"/>
                    <a:pt x="2302" y="0"/>
                    <a:pt x="2302" y="0"/>
                  </a:cubicBezTo>
                  <a:cubicBezTo>
                    <a:pt x="1" y="500"/>
                    <a:pt x="500" y="2418"/>
                    <a:pt x="500" y="2418"/>
                  </a:cubicBezTo>
                  <a:cubicBezTo>
                    <a:pt x="1217" y="1005"/>
                    <a:pt x="2833" y="855"/>
                    <a:pt x="3485" y="855"/>
                  </a:cubicBezTo>
                  <a:cubicBezTo>
                    <a:pt x="3660" y="855"/>
                    <a:pt x="3765" y="866"/>
                    <a:pt x="3765" y="866"/>
                  </a:cubicBezTo>
                  <a:cubicBezTo>
                    <a:pt x="3363" y="9"/>
                    <a:pt x="2344" y="0"/>
                    <a:pt x="2304"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4"/>
            <p:cNvSpPr/>
            <p:nvPr/>
          </p:nvSpPr>
          <p:spPr>
            <a:xfrm>
              <a:off x="-104769" y="3887630"/>
              <a:ext cx="1096693" cy="1300326"/>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4"/>
            <p:cNvSpPr/>
            <p:nvPr/>
          </p:nvSpPr>
          <p:spPr>
            <a:xfrm>
              <a:off x="-243202" y="3247326"/>
              <a:ext cx="953329" cy="1940626"/>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14"/>
          <p:cNvGrpSpPr/>
          <p:nvPr/>
        </p:nvGrpSpPr>
        <p:grpSpPr>
          <a:xfrm flipH="1">
            <a:off x="7281545" y="3247322"/>
            <a:ext cx="2052944" cy="1953598"/>
            <a:chOff x="-243202" y="3247326"/>
            <a:chExt cx="2052944" cy="1953598"/>
          </a:xfrm>
        </p:grpSpPr>
        <p:sp>
          <p:nvSpPr>
            <p:cNvPr id="517" name="Google Shape;517;p14"/>
            <p:cNvSpPr/>
            <p:nvPr/>
          </p:nvSpPr>
          <p:spPr>
            <a:xfrm>
              <a:off x="-77009" y="4820143"/>
              <a:ext cx="1886751" cy="372200"/>
            </a:xfrm>
            <a:custGeom>
              <a:avLst/>
              <a:gdLst/>
              <a:ahLst/>
              <a:cxnLst/>
              <a:rect l="l" t="t" r="r" b="b"/>
              <a:pathLst>
                <a:path w="10331" h="2038" extrusionOk="0">
                  <a:moveTo>
                    <a:pt x="7410" y="1"/>
                  </a:moveTo>
                  <a:cubicBezTo>
                    <a:pt x="3936" y="1"/>
                    <a:pt x="0" y="2013"/>
                    <a:pt x="0" y="2013"/>
                  </a:cubicBezTo>
                  <a:cubicBezTo>
                    <a:pt x="296" y="2030"/>
                    <a:pt x="600" y="2037"/>
                    <a:pt x="911" y="2037"/>
                  </a:cubicBezTo>
                  <a:cubicBezTo>
                    <a:pt x="3473" y="2037"/>
                    <a:pt x="6469" y="1519"/>
                    <a:pt x="8386" y="1121"/>
                  </a:cubicBezTo>
                  <a:lnTo>
                    <a:pt x="7423" y="675"/>
                  </a:lnTo>
                  <a:lnTo>
                    <a:pt x="7423" y="675"/>
                  </a:lnTo>
                  <a:lnTo>
                    <a:pt x="8636" y="1068"/>
                  </a:lnTo>
                  <a:cubicBezTo>
                    <a:pt x="9671" y="845"/>
                    <a:pt x="10331" y="675"/>
                    <a:pt x="10331" y="675"/>
                  </a:cubicBezTo>
                  <a:cubicBezTo>
                    <a:pt x="9483" y="188"/>
                    <a:pt x="8468" y="1"/>
                    <a:pt x="7410" y="1"/>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4"/>
            <p:cNvSpPr/>
            <p:nvPr/>
          </p:nvSpPr>
          <p:spPr>
            <a:xfrm>
              <a:off x="-104769" y="4431870"/>
              <a:ext cx="1503958" cy="769055"/>
            </a:xfrm>
            <a:custGeom>
              <a:avLst/>
              <a:gdLst/>
              <a:ahLst/>
              <a:cxnLst/>
              <a:rect l="l" t="t" r="r" b="b"/>
              <a:pathLst>
                <a:path w="8235" h="4211" extrusionOk="0">
                  <a:moveTo>
                    <a:pt x="8235" y="0"/>
                  </a:moveTo>
                  <a:lnTo>
                    <a:pt x="8235" y="0"/>
                  </a:lnTo>
                  <a:cubicBezTo>
                    <a:pt x="7771" y="18"/>
                    <a:pt x="7271" y="116"/>
                    <a:pt x="6754" y="268"/>
                  </a:cubicBezTo>
                  <a:lnTo>
                    <a:pt x="6263" y="1026"/>
                  </a:lnTo>
                  <a:lnTo>
                    <a:pt x="6460" y="366"/>
                  </a:lnTo>
                  <a:lnTo>
                    <a:pt x="6460" y="366"/>
                  </a:lnTo>
                  <a:cubicBezTo>
                    <a:pt x="3453" y="1374"/>
                    <a:pt x="1" y="4139"/>
                    <a:pt x="1" y="4139"/>
                  </a:cubicBezTo>
                  <a:cubicBezTo>
                    <a:pt x="400" y="4188"/>
                    <a:pt x="784" y="4211"/>
                    <a:pt x="1152" y="4211"/>
                  </a:cubicBezTo>
                  <a:cubicBezTo>
                    <a:pt x="6153" y="4211"/>
                    <a:pt x="8235" y="0"/>
                    <a:pt x="8235"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4"/>
            <p:cNvSpPr/>
            <p:nvPr/>
          </p:nvSpPr>
          <p:spPr>
            <a:xfrm>
              <a:off x="558361" y="3887630"/>
              <a:ext cx="687785" cy="441599"/>
            </a:xfrm>
            <a:custGeom>
              <a:avLst/>
              <a:gdLst/>
              <a:ahLst/>
              <a:cxnLst/>
              <a:rect l="l" t="t" r="r" b="b"/>
              <a:pathLst>
                <a:path w="3766" h="2418" extrusionOk="0">
                  <a:moveTo>
                    <a:pt x="2304" y="0"/>
                  </a:moveTo>
                  <a:cubicBezTo>
                    <a:pt x="2303" y="0"/>
                    <a:pt x="2302" y="0"/>
                    <a:pt x="2302" y="0"/>
                  </a:cubicBezTo>
                  <a:cubicBezTo>
                    <a:pt x="1" y="500"/>
                    <a:pt x="500" y="2418"/>
                    <a:pt x="500" y="2418"/>
                  </a:cubicBezTo>
                  <a:cubicBezTo>
                    <a:pt x="1217" y="1005"/>
                    <a:pt x="2833" y="855"/>
                    <a:pt x="3485" y="855"/>
                  </a:cubicBezTo>
                  <a:cubicBezTo>
                    <a:pt x="3660" y="855"/>
                    <a:pt x="3765" y="866"/>
                    <a:pt x="3765" y="866"/>
                  </a:cubicBezTo>
                  <a:cubicBezTo>
                    <a:pt x="3363" y="9"/>
                    <a:pt x="2344" y="0"/>
                    <a:pt x="2304"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4"/>
            <p:cNvSpPr/>
            <p:nvPr/>
          </p:nvSpPr>
          <p:spPr>
            <a:xfrm>
              <a:off x="-104769" y="3887630"/>
              <a:ext cx="1096693" cy="1300326"/>
            </a:xfrm>
            <a:custGeom>
              <a:avLst/>
              <a:gdLst/>
              <a:ahLst/>
              <a:cxnLst/>
              <a:rect l="l" t="t" r="r" b="b"/>
              <a:pathLst>
                <a:path w="6005" h="7120" extrusionOk="0">
                  <a:moveTo>
                    <a:pt x="5933" y="0"/>
                  </a:moveTo>
                  <a:cubicBezTo>
                    <a:pt x="1205" y="500"/>
                    <a:pt x="1" y="7119"/>
                    <a:pt x="1" y="7119"/>
                  </a:cubicBezTo>
                  <a:cubicBezTo>
                    <a:pt x="3453" y="5772"/>
                    <a:pt x="4907" y="3792"/>
                    <a:pt x="5514" y="2257"/>
                  </a:cubicBezTo>
                  <a:lnTo>
                    <a:pt x="5514" y="2257"/>
                  </a:lnTo>
                  <a:lnTo>
                    <a:pt x="4274" y="2677"/>
                  </a:lnTo>
                  <a:lnTo>
                    <a:pt x="4274" y="2677"/>
                  </a:lnTo>
                  <a:lnTo>
                    <a:pt x="5639" y="1909"/>
                  </a:lnTo>
                  <a:cubicBezTo>
                    <a:pt x="6005" y="794"/>
                    <a:pt x="5933" y="0"/>
                    <a:pt x="5933"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4"/>
            <p:cNvSpPr/>
            <p:nvPr/>
          </p:nvSpPr>
          <p:spPr>
            <a:xfrm>
              <a:off x="-243202" y="3247326"/>
              <a:ext cx="953329" cy="1940626"/>
            </a:xfrm>
            <a:custGeom>
              <a:avLst/>
              <a:gdLst/>
              <a:ahLst/>
              <a:cxnLst/>
              <a:rect l="l" t="t" r="r" b="b"/>
              <a:pathLst>
                <a:path w="5220" h="10626" extrusionOk="0">
                  <a:moveTo>
                    <a:pt x="5157" y="0"/>
                  </a:moveTo>
                  <a:cubicBezTo>
                    <a:pt x="5157" y="1"/>
                    <a:pt x="0" y="4845"/>
                    <a:pt x="839" y="10625"/>
                  </a:cubicBezTo>
                  <a:cubicBezTo>
                    <a:pt x="839" y="10625"/>
                    <a:pt x="4532" y="6227"/>
                    <a:pt x="5121" y="1865"/>
                  </a:cubicBezTo>
                  <a:lnTo>
                    <a:pt x="5121" y="1865"/>
                  </a:lnTo>
                  <a:lnTo>
                    <a:pt x="4443" y="2052"/>
                  </a:lnTo>
                  <a:lnTo>
                    <a:pt x="4443" y="2052"/>
                  </a:lnTo>
                  <a:lnTo>
                    <a:pt x="5148" y="1606"/>
                  </a:lnTo>
                  <a:cubicBezTo>
                    <a:pt x="5210" y="1062"/>
                    <a:pt x="5219" y="527"/>
                    <a:pt x="5157" y="0"/>
                  </a:cubicBezTo>
                  <a:close/>
                </a:path>
              </a:pathLst>
            </a:custGeom>
            <a:gradFill>
              <a:gsLst>
                <a:gs pos="0">
                  <a:schemeClr val="dk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 name="Google Shape;522;p14"/>
          <p:cNvSpPr txBox="1">
            <a:spLocks noGrp="1"/>
          </p:cNvSpPr>
          <p:nvPr>
            <p:ph type="title"/>
          </p:nvPr>
        </p:nvSpPr>
        <p:spPr>
          <a:xfrm>
            <a:off x="2512200" y="743175"/>
            <a:ext cx="4119600" cy="117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72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523" name="Google Shape;523;p14"/>
          <p:cNvSpPr txBox="1">
            <a:spLocks noGrp="1"/>
          </p:cNvSpPr>
          <p:nvPr>
            <p:ph type="subTitle" idx="1"/>
          </p:nvPr>
        </p:nvSpPr>
        <p:spPr>
          <a:xfrm>
            <a:off x="2512200" y="1841725"/>
            <a:ext cx="4119600" cy="60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3000"/>
              <a:buFont typeface="Cinzel Decorative"/>
              <a:buNone/>
              <a:defRPr sz="3000" b="1">
                <a:solidFill>
                  <a:schemeClr val="accent3"/>
                </a:solidFill>
                <a:latin typeface="Cinzel Decorative"/>
                <a:ea typeface="Cinzel Decorative"/>
                <a:cs typeface="Cinzel Decorative"/>
                <a:sym typeface="Cinzel Decorative"/>
              </a:defRPr>
            </a:lvl1pPr>
            <a:lvl2pPr lvl="1" rtl="0">
              <a:spcBef>
                <a:spcPts val="0"/>
              </a:spcBef>
              <a:spcAft>
                <a:spcPts val="0"/>
              </a:spcAft>
              <a:buClr>
                <a:schemeClr val="accent3"/>
              </a:buClr>
              <a:buSzPts val="3000"/>
              <a:buFont typeface="Cinzel Decorative"/>
              <a:buNone/>
              <a:defRPr sz="3000" b="1">
                <a:solidFill>
                  <a:schemeClr val="accent3"/>
                </a:solidFill>
                <a:latin typeface="Cinzel Decorative"/>
                <a:ea typeface="Cinzel Decorative"/>
                <a:cs typeface="Cinzel Decorative"/>
                <a:sym typeface="Cinzel Decorative"/>
              </a:defRPr>
            </a:lvl2pPr>
            <a:lvl3pPr lvl="2" rtl="0">
              <a:spcBef>
                <a:spcPts val="0"/>
              </a:spcBef>
              <a:spcAft>
                <a:spcPts val="0"/>
              </a:spcAft>
              <a:buClr>
                <a:schemeClr val="accent3"/>
              </a:buClr>
              <a:buSzPts val="3000"/>
              <a:buFont typeface="Cinzel Decorative"/>
              <a:buNone/>
              <a:defRPr sz="3000" b="1">
                <a:solidFill>
                  <a:schemeClr val="accent3"/>
                </a:solidFill>
                <a:latin typeface="Cinzel Decorative"/>
                <a:ea typeface="Cinzel Decorative"/>
                <a:cs typeface="Cinzel Decorative"/>
                <a:sym typeface="Cinzel Decorative"/>
              </a:defRPr>
            </a:lvl3pPr>
            <a:lvl4pPr lvl="3" rtl="0">
              <a:spcBef>
                <a:spcPts val="0"/>
              </a:spcBef>
              <a:spcAft>
                <a:spcPts val="0"/>
              </a:spcAft>
              <a:buClr>
                <a:schemeClr val="accent3"/>
              </a:buClr>
              <a:buSzPts val="3000"/>
              <a:buFont typeface="Cinzel Decorative"/>
              <a:buNone/>
              <a:defRPr sz="3000" b="1">
                <a:solidFill>
                  <a:schemeClr val="accent3"/>
                </a:solidFill>
                <a:latin typeface="Cinzel Decorative"/>
                <a:ea typeface="Cinzel Decorative"/>
                <a:cs typeface="Cinzel Decorative"/>
                <a:sym typeface="Cinzel Decorative"/>
              </a:defRPr>
            </a:lvl4pPr>
            <a:lvl5pPr lvl="4" rtl="0">
              <a:spcBef>
                <a:spcPts val="0"/>
              </a:spcBef>
              <a:spcAft>
                <a:spcPts val="0"/>
              </a:spcAft>
              <a:buClr>
                <a:schemeClr val="accent3"/>
              </a:buClr>
              <a:buSzPts val="3000"/>
              <a:buFont typeface="Cinzel Decorative"/>
              <a:buNone/>
              <a:defRPr sz="3000" b="1">
                <a:solidFill>
                  <a:schemeClr val="accent3"/>
                </a:solidFill>
                <a:latin typeface="Cinzel Decorative"/>
                <a:ea typeface="Cinzel Decorative"/>
                <a:cs typeface="Cinzel Decorative"/>
                <a:sym typeface="Cinzel Decorative"/>
              </a:defRPr>
            </a:lvl5pPr>
            <a:lvl6pPr lvl="5" rtl="0">
              <a:spcBef>
                <a:spcPts val="0"/>
              </a:spcBef>
              <a:spcAft>
                <a:spcPts val="0"/>
              </a:spcAft>
              <a:buClr>
                <a:schemeClr val="accent3"/>
              </a:buClr>
              <a:buSzPts val="3000"/>
              <a:buFont typeface="Cinzel Decorative"/>
              <a:buNone/>
              <a:defRPr sz="3000" b="1">
                <a:solidFill>
                  <a:schemeClr val="accent3"/>
                </a:solidFill>
                <a:latin typeface="Cinzel Decorative"/>
                <a:ea typeface="Cinzel Decorative"/>
                <a:cs typeface="Cinzel Decorative"/>
                <a:sym typeface="Cinzel Decorative"/>
              </a:defRPr>
            </a:lvl6pPr>
            <a:lvl7pPr lvl="6" rtl="0">
              <a:spcBef>
                <a:spcPts val="0"/>
              </a:spcBef>
              <a:spcAft>
                <a:spcPts val="0"/>
              </a:spcAft>
              <a:buClr>
                <a:schemeClr val="accent3"/>
              </a:buClr>
              <a:buSzPts val="3000"/>
              <a:buFont typeface="Cinzel Decorative"/>
              <a:buNone/>
              <a:defRPr sz="3000" b="1">
                <a:solidFill>
                  <a:schemeClr val="accent3"/>
                </a:solidFill>
                <a:latin typeface="Cinzel Decorative"/>
                <a:ea typeface="Cinzel Decorative"/>
                <a:cs typeface="Cinzel Decorative"/>
                <a:sym typeface="Cinzel Decorative"/>
              </a:defRPr>
            </a:lvl7pPr>
            <a:lvl8pPr lvl="7" rtl="0">
              <a:spcBef>
                <a:spcPts val="0"/>
              </a:spcBef>
              <a:spcAft>
                <a:spcPts val="0"/>
              </a:spcAft>
              <a:buClr>
                <a:schemeClr val="accent3"/>
              </a:buClr>
              <a:buSzPts val="3000"/>
              <a:buFont typeface="Cinzel Decorative"/>
              <a:buNone/>
              <a:defRPr sz="3000" b="1">
                <a:solidFill>
                  <a:schemeClr val="accent3"/>
                </a:solidFill>
                <a:latin typeface="Cinzel Decorative"/>
                <a:ea typeface="Cinzel Decorative"/>
                <a:cs typeface="Cinzel Decorative"/>
                <a:sym typeface="Cinzel Decorative"/>
              </a:defRPr>
            </a:lvl8pPr>
            <a:lvl9pPr lvl="8" rtl="0">
              <a:spcBef>
                <a:spcPts val="0"/>
              </a:spcBef>
              <a:spcAft>
                <a:spcPts val="0"/>
              </a:spcAft>
              <a:buClr>
                <a:schemeClr val="accent3"/>
              </a:buClr>
              <a:buSzPts val="3000"/>
              <a:buFont typeface="Cinzel Decorative"/>
              <a:buNone/>
              <a:defRPr sz="3000" b="1">
                <a:solidFill>
                  <a:schemeClr val="accent3"/>
                </a:solidFill>
                <a:latin typeface="Cinzel Decorative"/>
                <a:ea typeface="Cinzel Decorative"/>
                <a:cs typeface="Cinzel Decorative"/>
                <a:sym typeface="Cinzel Decorativ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1pPr>
            <a:lvl2pPr marL="914400" lvl="1" indent="-317500">
              <a:lnSpc>
                <a:spcPct val="115000"/>
              </a:lnSpc>
              <a:spcBef>
                <a:spcPts val="1600"/>
              </a:spcBef>
              <a:spcAft>
                <a:spcPts val="0"/>
              </a:spcAft>
              <a:buClr>
                <a:schemeClr val="lt1"/>
              </a:buClr>
              <a:buSzPts val="1400"/>
              <a:buFont typeface="Nunito"/>
              <a:buChar char="○"/>
              <a:defRPr>
                <a:solidFill>
                  <a:schemeClr val="lt1"/>
                </a:solidFill>
                <a:latin typeface="Nunito"/>
                <a:ea typeface="Nunito"/>
                <a:cs typeface="Nunito"/>
                <a:sym typeface="Nunito"/>
              </a:defRPr>
            </a:lvl2pPr>
            <a:lvl3pPr marL="1371600" lvl="2" indent="-317500">
              <a:lnSpc>
                <a:spcPct val="115000"/>
              </a:lnSpc>
              <a:spcBef>
                <a:spcPts val="1600"/>
              </a:spcBef>
              <a:spcAft>
                <a:spcPts val="0"/>
              </a:spcAft>
              <a:buClr>
                <a:schemeClr val="lt1"/>
              </a:buClr>
              <a:buSzPts val="1400"/>
              <a:buFont typeface="Nunito"/>
              <a:buChar char="■"/>
              <a:defRPr>
                <a:solidFill>
                  <a:schemeClr val="lt1"/>
                </a:solidFill>
                <a:latin typeface="Nunito"/>
                <a:ea typeface="Nunito"/>
                <a:cs typeface="Nunito"/>
                <a:sym typeface="Nunito"/>
              </a:defRPr>
            </a:lvl3pPr>
            <a:lvl4pPr marL="1828800" lvl="3" indent="-317500">
              <a:lnSpc>
                <a:spcPct val="115000"/>
              </a:lnSpc>
              <a:spcBef>
                <a:spcPts val="1600"/>
              </a:spcBef>
              <a:spcAft>
                <a:spcPts val="0"/>
              </a:spcAft>
              <a:buClr>
                <a:schemeClr val="lt1"/>
              </a:buClr>
              <a:buSzPts val="1400"/>
              <a:buFont typeface="Nunito"/>
              <a:buChar char="●"/>
              <a:defRPr>
                <a:solidFill>
                  <a:schemeClr val="lt1"/>
                </a:solidFill>
                <a:latin typeface="Nunito"/>
                <a:ea typeface="Nunito"/>
                <a:cs typeface="Nunito"/>
                <a:sym typeface="Nunito"/>
              </a:defRPr>
            </a:lvl4pPr>
            <a:lvl5pPr marL="2286000" lvl="4" indent="-317500">
              <a:lnSpc>
                <a:spcPct val="115000"/>
              </a:lnSpc>
              <a:spcBef>
                <a:spcPts val="1600"/>
              </a:spcBef>
              <a:spcAft>
                <a:spcPts val="0"/>
              </a:spcAft>
              <a:buClr>
                <a:schemeClr val="lt1"/>
              </a:buClr>
              <a:buSzPts val="1400"/>
              <a:buFont typeface="Nunito"/>
              <a:buChar char="○"/>
              <a:defRPr>
                <a:solidFill>
                  <a:schemeClr val="lt1"/>
                </a:solidFill>
                <a:latin typeface="Nunito"/>
                <a:ea typeface="Nunito"/>
                <a:cs typeface="Nunito"/>
                <a:sym typeface="Nunito"/>
              </a:defRPr>
            </a:lvl5pPr>
            <a:lvl6pPr marL="2743200" lvl="5" indent="-317500">
              <a:lnSpc>
                <a:spcPct val="115000"/>
              </a:lnSpc>
              <a:spcBef>
                <a:spcPts val="1600"/>
              </a:spcBef>
              <a:spcAft>
                <a:spcPts val="0"/>
              </a:spcAft>
              <a:buClr>
                <a:schemeClr val="lt1"/>
              </a:buClr>
              <a:buSzPts val="1400"/>
              <a:buFont typeface="Nunito"/>
              <a:buChar char="■"/>
              <a:defRPr>
                <a:solidFill>
                  <a:schemeClr val="lt1"/>
                </a:solidFill>
                <a:latin typeface="Nunito"/>
                <a:ea typeface="Nunito"/>
                <a:cs typeface="Nunito"/>
                <a:sym typeface="Nunito"/>
              </a:defRPr>
            </a:lvl6pPr>
            <a:lvl7pPr marL="3200400" lvl="6" indent="-317500">
              <a:lnSpc>
                <a:spcPct val="115000"/>
              </a:lnSpc>
              <a:spcBef>
                <a:spcPts val="1600"/>
              </a:spcBef>
              <a:spcAft>
                <a:spcPts val="0"/>
              </a:spcAft>
              <a:buClr>
                <a:schemeClr val="lt1"/>
              </a:buClr>
              <a:buSzPts val="1400"/>
              <a:buFont typeface="Nunito"/>
              <a:buChar char="●"/>
              <a:defRPr>
                <a:solidFill>
                  <a:schemeClr val="lt1"/>
                </a:solidFill>
                <a:latin typeface="Nunito"/>
                <a:ea typeface="Nunito"/>
                <a:cs typeface="Nunito"/>
                <a:sym typeface="Nunito"/>
              </a:defRPr>
            </a:lvl7pPr>
            <a:lvl8pPr marL="3657600" lvl="7" indent="-317500">
              <a:lnSpc>
                <a:spcPct val="115000"/>
              </a:lnSpc>
              <a:spcBef>
                <a:spcPts val="1600"/>
              </a:spcBef>
              <a:spcAft>
                <a:spcPts val="0"/>
              </a:spcAft>
              <a:buClr>
                <a:schemeClr val="lt1"/>
              </a:buClr>
              <a:buSzPts val="1400"/>
              <a:buFont typeface="Nunito"/>
              <a:buChar char="○"/>
              <a:defRPr>
                <a:solidFill>
                  <a:schemeClr val="lt1"/>
                </a:solidFill>
                <a:latin typeface="Nunito"/>
                <a:ea typeface="Nunito"/>
                <a:cs typeface="Nunito"/>
                <a:sym typeface="Nunito"/>
              </a:defRPr>
            </a:lvl8pPr>
            <a:lvl9pPr marL="4114800" lvl="8" indent="-317500">
              <a:lnSpc>
                <a:spcPct val="115000"/>
              </a:lnSpc>
              <a:spcBef>
                <a:spcPts val="1600"/>
              </a:spcBef>
              <a:spcAft>
                <a:spcPts val="1600"/>
              </a:spcAft>
              <a:buClr>
                <a:schemeClr val="lt1"/>
              </a:buClr>
              <a:buSzPts val="1400"/>
              <a:buFont typeface="Nunito"/>
              <a:buChar char="■"/>
              <a:defRPr>
                <a:solidFill>
                  <a:schemeClr val="lt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8" r:id="rId7"/>
    <p:sldLayoutId id="2147483659" r:id="rId8"/>
    <p:sldLayoutId id="2147483660" r:id="rId9"/>
    <p:sldLayoutId id="2147483664" r:id="rId10"/>
    <p:sldLayoutId id="2147483666" r:id="rId11"/>
    <p:sldLayoutId id="2147483678" r:id="rId12"/>
    <p:sldLayoutId id="2147483679" r:id="rId13"/>
    <p:sldLayoutId id="2147483680" r:id="rId14"/>
    <p:sldLayoutId id="2147483681"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
        <p:nvSpPr>
          <p:cNvPr id="1341" name="Google Shape;1341;p39"/>
          <p:cNvSpPr/>
          <p:nvPr/>
        </p:nvSpPr>
        <p:spPr>
          <a:xfrm>
            <a:off x="3688667" y="397078"/>
            <a:ext cx="1624018" cy="381771"/>
          </a:xfrm>
          <a:custGeom>
            <a:avLst/>
            <a:gdLst/>
            <a:ahLst/>
            <a:cxnLst/>
            <a:rect l="l" t="t" r="r" b="b"/>
            <a:pathLst>
              <a:path w="7100" h="1669" extrusionOk="0">
                <a:moveTo>
                  <a:pt x="4367" y="1"/>
                </a:moveTo>
                <a:cubicBezTo>
                  <a:pt x="4362" y="1"/>
                  <a:pt x="4358" y="1"/>
                  <a:pt x="4354" y="1"/>
                </a:cubicBezTo>
                <a:cubicBezTo>
                  <a:pt x="4185" y="10"/>
                  <a:pt x="3881" y="162"/>
                  <a:pt x="3756" y="269"/>
                </a:cubicBezTo>
                <a:cubicBezTo>
                  <a:pt x="3569" y="429"/>
                  <a:pt x="3498" y="501"/>
                  <a:pt x="3266" y="590"/>
                </a:cubicBezTo>
                <a:cubicBezTo>
                  <a:pt x="3174" y="623"/>
                  <a:pt x="3125" y="639"/>
                  <a:pt x="3086" y="639"/>
                </a:cubicBezTo>
                <a:cubicBezTo>
                  <a:pt x="3030" y="639"/>
                  <a:pt x="2996" y="605"/>
                  <a:pt x="2891" y="536"/>
                </a:cubicBezTo>
                <a:cubicBezTo>
                  <a:pt x="2811" y="486"/>
                  <a:pt x="2734" y="466"/>
                  <a:pt x="2657" y="466"/>
                </a:cubicBezTo>
                <a:cubicBezTo>
                  <a:pt x="2502" y="466"/>
                  <a:pt x="2350" y="548"/>
                  <a:pt x="2195" y="625"/>
                </a:cubicBezTo>
                <a:cubicBezTo>
                  <a:pt x="1963" y="741"/>
                  <a:pt x="1776" y="652"/>
                  <a:pt x="1526" y="724"/>
                </a:cubicBezTo>
                <a:cubicBezTo>
                  <a:pt x="1303" y="785"/>
                  <a:pt x="1239" y="873"/>
                  <a:pt x="1019" y="873"/>
                </a:cubicBezTo>
                <a:cubicBezTo>
                  <a:pt x="984" y="873"/>
                  <a:pt x="945" y="871"/>
                  <a:pt x="902" y="866"/>
                </a:cubicBezTo>
                <a:cubicBezTo>
                  <a:pt x="809" y="856"/>
                  <a:pt x="732" y="834"/>
                  <a:pt x="656" y="834"/>
                </a:cubicBezTo>
                <a:cubicBezTo>
                  <a:pt x="599" y="834"/>
                  <a:pt x="543" y="846"/>
                  <a:pt x="482" y="884"/>
                </a:cubicBezTo>
                <a:cubicBezTo>
                  <a:pt x="366" y="947"/>
                  <a:pt x="348" y="1045"/>
                  <a:pt x="304" y="1080"/>
                </a:cubicBezTo>
                <a:cubicBezTo>
                  <a:pt x="1" y="1143"/>
                  <a:pt x="366" y="1250"/>
                  <a:pt x="482" y="1259"/>
                </a:cubicBezTo>
                <a:cubicBezTo>
                  <a:pt x="501" y="1260"/>
                  <a:pt x="520" y="1260"/>
                  <a:pt x="541" y="1260"/>
                </a:cubicBezTo>
                <a:cubicBezTo>
                  <a:pt x="622" y="1260"/>
                  <a:pt x="720" y="1254"/>
                  <a:pt x="812" y="1254"/>
                </a:cubicBezTo>
                <a:cubicBezTo>
                  <a:pt x="890" y="1254"/>
                  <a:pt x="963" y="1259"/>
                  <a:pt x="1018" y="1277"/>
                </a:cubicBezTo>
                <a:cubicBezTo>
                  <a:pt x="1258" y="1357"/>
                  <a:pt x="1374" y="1580"/>
                  <a:pt x="1669" y="1616"/>
                </a:cubicBezTo>
                <a:cubicBezTo>
                  <a:pt x="1692" y="1618"/>
                  <a:pt x="1716" y="1618"/>
                  <a:pt x="1740" y="1618"/>
                </a:cubicBezTo>
                <a:cubicBezTo>
                  <a:pt x="1949" y="1618"/>
                  <a:pt x="2190" y="1553"/>
                  <a:pt x="2374" y="1473"/>
                </a:cubicBezTo>
                <a:cubicBezTo>
                  <a:pt x="2539" y="1403"/>
                  <a:pt x="2730" y="1232"/>
                  <a:pt x="2921" y="1232"/>
                </a:cubicBezTo>
                <a:cubicBezTo>
                  <a:pt x="2926" y="1232"/>
                  <a:pt x="2931" y="1232"/>
                  <a:pt x="2936" y="1232"/>
                </a:cubicBezTo>
                <a:cubicBezTo>
                  <a:pt x="3132" y="1241"/>
                  <a:pt x="3203" y="1357"/>
                  <a:pt x="3399" y="1366"/>
                </a:cubicBezTo>
                <a:cubicBezTo>
                  <a:pt x="3466" y="1366"/>
                  <a:pt x="3495" y="1359"/>
                  <a:pt x="3523" y="1359"/>
                </a:cubicBezTo>
                <a:cubicBezTo>
                  <a:pt x="3551" y="1359"/>
                  <a:pt x="3578" y="1366"/>
                  <a:pt x="3640" y="1393"/>
                </a:cubicBezTo>
                <a:cubicBezTo>
                  <a:pt x="3738" y="1428"/>
                  <a:pt x="3837" y="1527"/>
                  <a:pt x="3953" y="1562"/>
                </a:cubicBezTo>
                <a:cubicBezTo>
                  <a:pt x="4135" y="1627"/>
                  <a:pt x="4389" y="1669"/>
                  <a:pt x="4624" y="1669"/>
                </a:cubicBezTo>
                <a:cubicBezTo>
                  <a:pt x="4745" y="1669"/>
                  <a:pt x="4861" y="1658"/>
                  <a:pt x="4961" y="1634"/>
                </a:cubicBezTo>
                <a:cubicBezTo>
                  <a:pt x="5300" y="1553"/>
                  <a:pt x="5514" y="1152"/>
                  <a:pt x="5853" y="1009"/>
                </a:cubicBezTo>
                <a:cubicBezTo>
                  <a:pt x="6031" y="929"/>
                  <a:pt x="7039" y="947"/>
                  <a:pt x="7075" y="768"/>
                </a:cubicBezTo>
                <a:cubicBezTo>
                  <a:pt x="7100" y="657"/>
                  <a:pt x="6889" y="626"/>
                  <a:pt x="6592" y="626"/>
                </a:cubicBezTo>
                <a:cubicBezTo>
                  <a:pt x="6220" y="626"/>
                  <a:pt x="5713" y="675"/>
                  <a:pt x="5367" y="675"/>
                </a:cubicBezTo>
                <a:cubicBezTo>
                  <a:pt x="5193" y="675"/>
                  <a:pt x="5060" y="663"/>
                  <a:pt x="5005" y="625"/>
                </a:cubicBezTo>
                <a:cubicBezTo>
                  <a:pt x="4758" y="458"/>
                  <a:pt x="4799" y="1"/>
                  <a:pt x="4367"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txBox="1">
            <a:spLocks noGrp="1"/>
          </p:cNvSpPr>
          <p:nvPr>
            <p:ph type="subTitle" idx="1"/>
          </p:nvPr>
        </p:nvSpPr>
        <p:spPr>
          <a:xfrm>
            <a:off x="2179213" y="2095950"/>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Kelompok</a:t>
            </a:r>
            <a:r>
              <a:rPr lang="en-US" dirty="0"/>
              <a:t> 7 :</a:t>
            </a:r>
          </a:p>
          <a:p>
            <a:pPr marL="0" lvl="0" indent="0" algn="ctr" rtl="0">
              <a:spcBef>
                <a:spcPts val="0"/>
              </a:spcBef>
              <a:spcAft>
                <a:spcPts val="0"/>
              </a:spcAft>
              <a:buNone/>
            </a:pPr>
            <a:endParaRPr lang="en-US" dirty="0"/>
          </a:p>
          <a:p>
            <a:pPr marL="0" lvl="0" indent="0" algn="l" rtl="0">
              <a:spcBef>
                <a:spcPts val="0"/>
              </a:spcBef>
              <a:spcAft>
                <a:spcPts val="0"/>
              </a:spcAft>
              <a:buNone/>
            </a:pPr>
            <a:r>
              <a:rPr lang="en-US" dirty="0"/>
              <a:t>Thoriq Ramadhan                  (22040700087)</a:t>
            </a:r>
          </a:p>
          <a:p>
            <a:pPr marL="0" lvl="0" indent="0" algn="l" rtl="0">
              <a:spcBef>
                <a:spcPts val="0"/>
              </a:spcBef>
              <a:spcAft>
                <a:spcPts val="0"/>
              </a:spcAft>
              <a:buNone/>
            </a:pPr>
            <a:r>
              <a:rPr lang="en-US" dirty="0"/>
              <a:t>Muhammad Rayyan </a:t>
            </a:r>
            <a:r>
              <a:rPr lang="en-US" dirty="0" err="1"/>
              <a:t>Ghifari</a:t>
            </a:r>
            <a:r>
              <a:rPr lang="en-US" dirty="0"/>
              <a:t>  (22040700112)</a:t>
            </a:r>
          </a:p>
          <a:p>
            <a:pPr marL="0" lvl="0" indent="0" algn="l" rtl="0">
              <a:spcBef>
                <a:spcPts val="0"/>
              </a:spcBef>
              <a:spcAft>
                <a:spcPts val="0"/>
              </a:spcAft>
              <a:buNone/>
            </a:pPr>
            <a:r>
              <a:rPr lang="en-US" dirty="0"/>
              <a:t>Mulki </a:t>
            </a:r>
            <a:r>
              <a:rPr lang="en-US" dirty="0" err="1"/>
              <a:t>Djenfik</a:t>
            </a:r>
            <a:r>
              <a:rPr lang="en-US" dirty="0"/>
              <a:t> </a:t>
            </a:r>
            <a:r>
              <a:rPr lang="en-US" dirty="0" err="1"/>
              <a:t>Dzulkarnain</a:t>
            </a:r>
            <a:r>
              <a:rPr lang="en-US" dirty="0"/>
              <a:t>     (22040700115)</a:t>
            </a:r>
          </a:p>
          <a:p>
            <a:pPr marL="0" lvl="0" indent="0" algn="l" rtl="0">
              <a:spcBef>
                <a:spcPts val="0"/>
              </a:spcBef>
              <a:spcAft>
                <a:spcPts val="0"/>
              </a:spcAft>
              <a:buNone/>
            </a:pPr>
            <a:r>
              <a:rPr lang="en-US" dirty="0" err="1"/>
              <a:t>Dzihny</a:t>
            </a:r>
            <a:r>
              <a:rPr lang="en-US" dirty="0"/>
              <a:t> </a:t>
            </a:r>
            <a:r>
              <a:rPr lang="en-US" dirty="0" err="1"/>
              <a:t>Seyhan</a:t>
            </a:r>
            <a:r>
              <a:rPr lang="en-US" dirty="0"/>
              <a:t> Najib             (22040700099)</a:t>
            </a:r>
          </a:p>
          <a:p>
            <a:pPr marL="0" lvl="0" indent="0" algn="l" rtl="0">
              <a:spcBef>
                <a:spcPts val="0"/>
              </a:spcBef>
              <a:spcAft>
                <a:spcPts val="0"/>
              </a:spcAft>
              <a:buNone/>
            </a:pPr>
            <a:r>
              <a:rPr lang="en-US" dirty="0" err="1"/>
              <a:t>Muahammad</a:t>
            </a:r>
            <a:r>
              <a:rPr lang="en-US" dirty="0"/>
              <a:t> </a:t>
            </a:r>
            <a:r>
              <a:rPr lang="en-US" dirty="0" err="1"/>
              <a:t>Taqi</a:t>
            </a:r>
            <a:r>
              <a:rPr lang="en-US" dirty="0"/>
              <a:t> </a:t>
            </a:r>
            <a:r>
              <a:rPr lang="en-US" dirty="0" err="1"/>
              <a:t>Wijdan</a:t>
            </a:r>
            <a:r>
              <a:rPr lang="en-US" dirty="0"/>
              <a:t>    (22040700036)</a:t>
            </a:r>
          </a:p>
          <a:p>
            <a:pPr marL="0" lvl="0" indent="0" algn="ctr" rtl="0">
              <a:spcBef>
                <a:spcPts val="0"/>
              </a:spcBef>
              <a:spcAft>
                <a:spcPts val="0"/>
              </a:spcAft>
              <a:buNone/>
            </a:pPr>
            <a:endParaRPr lang="en-US" dirty="0"/>
          </a:p>
          <a:p>
            <a:pPr marL="0" lvl="0" indent="0" algn="ctr" rtl="0">
              <a:spcBef>
                <a:spcPts val="0"/>
              </a:spcBef>
              <a:spcAft>
                <a:spcPts val="0"/>
              </a:spcAft>
              <a:buNone/>
            </a:pPr>
            <a:endParaRPr lang="en-US" dirty="0"/>
          </a:p>
          <a:p>
            <a:pPr marL="0" lvl="0" indent="0" algn="ctr" rtl="0">
              <a:spcBef>
                <a:spcPts val="0"/>
              </a:spcBef>
              <a:spcAft>
                <a:spcPts val="0"/>
              </a:spcAft>
              <a:buNone/>
            </a:pPr>
            <a:endParaRPr dirty="0"/>
          </a:p>
        </p:txBody>
      </p:sp>
      <p:sp>
        <p:nvSpPr>
          <p:cNvPr id="1343" name="Google Shape;1343;p39"/>
          <p:cNvSpPr txBox="1">
            <a:spLocks noGrp="1"/>
          </p:cNvSpPr>
          <p:nvPr>
            <p:ph type="ctrTitle"/>
          </p:nvPr>
        </p:nvSpPr>
        <p:spPr>
          <a:xfrm>
            <a:off x="1740613" y="-497801"/>
            <a:ext cx="5406000" cy="255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Humanity and Environtment</a:t>
            </a:r>
            <a:endParaRPr sz="3600" dirty="0">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8"/>
        <p:cNvGrpSpPr/>
        <p:nvPr/>
      </p:nvGrpSpPr>
      <p:grpSpPr>
        <a:xfrm>
          <a:off x="0" y="0"/>
          <a:ext cx="0" cy="0"/>
          <a:chOff x="0" y="0"/>
          <a:chExt cx="0" cy="0"/>
        </a:xfrm>
      </p:grpSpPr>
      <p:sp>
        <p:nvSpPr>
          <p:cNvPr id="1380" name="Google Shape;1380;p42"/>
          <p:cNvSpPr/>
          <p:nvPr/>
        </p:nvSpPr>
        <p:spPr>
          <a:xfrm>
            <a:off x="2794549" y="3981452"/>
            <a:ext cx="635847" cy="775773"/>
          </a:xfrm>
          <a:custGeom>
            <a:avLst/>
            <a:gdLst/>
            <a:ahLst/>
            <a:cxnLst/>
            <a:rect l="l" t="t" r="r" b="b"/>
            <a:pathLst>
              <a:path w="4381" h="5345" extrusionOk="0">
                <a:moveTo>
                  <a:pt x="1401" y="3578"/>
                </a:moveTo>
                <a:lnTo>
                  <a:pt x="1401" y="4818"/>
                </a:lnTo>
                <a:lnTo>
                  <a:pt x="1196" y="4818"/>
                </a:lnTo>
                <a:lnTo>
                  <a:pt x="1196" y="3587"/>
                </a:lnTo>
                <a:lnTo>
                  <a:pt x="1401" y="3578"/>
                </a:lnTo>
                <a:close/>
                <a:moveTo>
                  <a:pt x="2980" y="3578"/>
                </a:moveTo>
                <a:lnTo>
                  <a:pt x="3185" y="3587"/>
                </a:lnTo>
                <a:lnTo>
                  <a:pt x="3185" y="4818"/>
                </a:lnTo>
                <a:lnTo>
                  <a:pt x="2980" y="4818"/>
                </a:lnTo>
                <a:lnTo>
                  <a:pt x="2980" y="3578"/>
                </a:lnTo>
                <a:close/>
                <a:moveTo>
                  <a:pt x="2186" y="1"/>
                </a:moveTo>
                <a:cubicBezTo>
                  <a:pt x="2105" y="1"/>
                  <a:pt x="1963" y="777"/>
                  <a:pt x="1963" y="777"/>
                </a:cubicBezTo>
                <a:cubicBezTo>
                  <a:pt x="1633" y="821"/>
                  <a:pt x="1356" y="1392"/>
                  <a:pt x="1356" y="1392"/>
                </a:cubicBezTo>
                <a:lnTo>
                  <a:pt x="1472" y="1464"/>
                </a:lnTo>
                <a:lnTo>
                  <a:pt x="1766" y="1464"/>
                </a:lnTo>
                <a:lnTo>
                  <a:pt x="1766" y="1972"/>
                </a:lnTo>
                <a:cubicBezTo>
                  <a:pt x="1733" y="1967"/>
                  <a:pt x="1700" y="1958"/>
                  <a:pt x="1652" y="1958"/>
                </a:cubicBezTo>
                <a:cubicBezTo>
                  <a:pt x="1609" y="1958"/>
                  <a:pt x="1556" y="1965"/>
                  <a:pt x="1481" y="1990"/>
                </a:cubicBezTo>
                <a:cubicBezTo>
                  <a:pt x="1258" y="2061"/>
                  <a:pt x="1017" y="2168"/>
                  <a:pt x="1017" y="2168"/>
                </a:cubicBezTo>
                <a:lnTo>
                  <a:pt x="981" y="2213"/>
                </a:lnTo>
                <a:lnTo>
                  <a:pt x="946" y="2213"/>
                </a:lnTo>
                <a:lnTo>
                  <a:pt x="946" y="2284"/>
                </a:lnTo>
                <a:lnTo>
                  <a:pt x="1196" y="2472"/>
                </a:lnTo>
                <a:lnTo>
                  <a:pt x="1196" y="2534"/>
                </a:lnTo>
                <a:lnTo>
                  <a:pt x="1267" y="2534"/>
                </a:lnTo>
                <a:lnTo>
                  <a:pt x="1294" y="2481"/>
                </a:lnTo>
                <a:lnTo>
                  <a:pt x="1579" y="2481"/>
                </a:lnTo>
                <a:lnTo>
                  <a:pt x="1579" y="2873"/>
                </a:lnTo>
                <a:cubicBezTo>
                  <a:pt x="1541" y="2865"/>
                  <a:pt x="1501" y="2856"/>
                  <a:pt x="1449" y="2856"/>
                </a:cubicBezTo>
                <a:cubicBezTo>
                  <a:pt x="1391" y="2856"/>
                  <a:pt x="1317" y="2867"/>
                  <a:pt x="1213" y="2900"/>
                </a:cubicBezTo>
                <a:cubicBezTo>
                  <a:pt x="901" y="2998"/>
                  <a:pt x="562" y="3159"/>
                  <a:pt x="562" y="3159"/>
                </a:cubicBezTo>
                <a:lnTo>
                  <a:pt x="518" y="3212"/>
                </a:lnTo>
                <a:lnTo>
                  <a:pt x="464" y="3212"/>
                </a:lnTo>
                <a:lnTo>
                  <a:pt x="464" y="3310"/>
                </a:lnTo>
                <a:lnTo>
                  <a:pt x="812" y="3578"/>
                </a:lnTo>
                <a:lnTo>
                  <a:pt x="812" y="3658"/>
                </a:lnTo>
                <a:lnTo>
                  <a:pt x="919" y="3658"/>
                </a:lnTo>
                <a:lnTo>
                  <a:pt x="955" y="3587"/>
                </a:lnTo>
                <a:lnTo>
                  <a:pt x="1080" y="3587"/>
                </a:lnTo>
                <a:lnTo>
                  <a:pt x="1080" y="4818"/>
                </a:lnTo>
                <a:lnTo>
                  <a:pt x="0" y="4818"/>
                </a:lnTo>
                <a:lnTo>
                  <a:pt x="0" y="5344"/>
                </a:lnTo>
                <a:lnTo>
                  <a:pt x="4380" y="5344"/>
                </a:lnTo>
                <a:lnTo>
                  <a:pt x="4380" y="4818"/>
                </a:lnTo>
                <a:lnTo>
                  <a:pt x="3301" y="4818"/>
                </a:lnTo>
                <a:lnTo>
                  <a:pt x="3301" y="3587"/>
                </a:lnTo>
                <a:lnTo>
                  <a:pt x="3426" y="3587"/>
                </a:lnTo>
                <a:lnTo>
                  <a:pt x="3461" y="3658"/>
                </a:lnTo>
                <a:lnTo>
                  <a:pt x="3569" y="3658"/>
                </a:lnTo>
                <a:lnTo>
                  <a:pt x="3569" y="3578"/>
                </a:lnTo>
                <a:lnTo>
                  <a:pt x="3916" y="3310"/>
                </a:lnTo>
                <a:lnTo>
                  <a:pt x="3916" y="3212"/>
                </a:lnTo>
                <a:lnTo>
                  <a:pt x="3863" y="3212"/>
                </a:lnTo>
                <a:lnTo>
                  <a:pt x="3818" y="3159"/>
                </a:lnTo>
                <a:cubicBezTo>
                  <a:pt x="3818" y="3159"/>
                  <a:pt x="3479" y="2998"/>
                  <a:pt x="3167" y="2900"/>
                </a:cubicBezTo>
                <a:cubicBezTo>
                  <a:pt x="3063" y="2867"/>
                  <a:pt x="2990" y="2856"/>
                  <a:pt x="2930" y="2856"/>
                </a:cubicBezTo>
                <a:cubicBezTo>
                  <a:pt x="2877" y="2856"/>
                  <a:pt x="2834" y="2865"/>
                  <a:pt x="2792" y="2873"/>
                </a:cubicBezTo>
                <a:lnTo>
                  <a:pt x="2792" y="2481"/>
                </a:lnTo>
                <a:lnTo>
                  <a:pt x="3078" y="2481"/>
                </a:lnTo>
                <a:lnTo>
                  <a:pt x="3114" y="2534"/>
                </a:lnTo>
                <a:lnTo>
                  <a:pt x="3185" y="2534"/>
                </a:lnTo>
                <a:lnTo>
                  <a:pt x="3185" y="2472"/>
                </a:lnTo>
                <a:lnTo>
                  <a:pt x="3435" y="2284"/>
                </a:lnTo>
                <a:lnTo>
                  <a:pt x="3435" y="2213"/>
                </a:lnTo>
                <a:lnTo>
                  <a:pt x="3399" y="2213"/>
                </a:lnTo>
                <a:lnTo>
                  <a:pt x="3363" y="2168"/>
                </a:lnTo>
                <a:cubicBezTo>
                  <a:pt x="3363" y="2168"/>
                  <a:pt x="3122" y="2061"/>
                  <a:pt x="2899" y="1990"/>
                </a:cubicBezTo>
                <a:cubicBezTo>
                  <a:pt x="2825" y="1965"/>
                  <a:pt x="2771" y="1958"/>
                  <a:pt x="2728" y="1958"/>
                </a:cubicBezTo>
                <a:cubicBezTo>
                  <a:pt x="2679" y="1958"/>
                  <a:pt x="2643" y="1967"/>
                  <a:pt x="2605" y="1972"/>
                </a:cubicBezTo>
                <a:lnTo>
                  <a:pt x="2605" y="1464"/>
                </a:lnTo>
                <a:lnTo>
                  <a:pt x="2908" y="1464"/>
                </a:lnTo>
                <a:lnTo>
                  <a:pt x="3024" y="1392"/>
                </a:lnTo>
                <a:cubicBezTo>
                  <a:pt x="3024" y="1392"/>
                  <a:pt x="2748" y="821"/>
                  <a:pt x="2418" y="777"/>
                </a:cubicBezTo>
                <a:cubicBezTo>
                  <a:pt x="2418" y="777"/>
                  <a:pt x="2275" y="1"/>
                  <a:pt x="2186" y="1"/>
                </a:cubicBezTo>
                <a:close/>
              </a:path>
            </a:pathLst>
          </a:custGeom>
          <a:gradFill>
            <a:gsLst>
              <a:gs pos="0">
                <a:schemeClr val="dk1"/>
              </a:gs>
              <a:gs pos="100000">
                <a:schemeClr val="dk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5713573" y="3981452"/>
            <a:ext cx="635847" cy="775773"/>
          </a:xfrm>
          <a:custGeom>
            <a:avLst/>
            <a:gdLst/>
            <a:ahLst/>
            <a:cxnLst/>
            <a:rect l="l" t="t" r="r" b="b"/>
            <a:pathLst>
              <a:path w="4381" h="5345" extrusionOk="0">
                <a:moveTo>
                  <a:pt x="1401" y="3578"/>
                </a:moveTo>
                <a:lnTo>
                  <a:pt x="1401" y="4818"/>
                </a:lnTo>
                <a:lnTo>
                  <a:pt x="1196" y="4818"/>
                </a:lnTo>
                <a:lnTo>
                  <a:pt x="1196" y="3587"/>
                </a:lnTo>
                <a:lnTo>
                  <a:pt x="1401" y="3578"/>
                </a:lnTo>
                <a:close/>
                <a:moveTo>
                  <a:pt x="2971" y="3578"/>
                </a:moveTo>
                <a:lnTo>
                  <a:pt x="3185" y="3587"/>
                </a:lnTo>
                <a:lnTo>
                  <a:pt x="3185" y="4818"/>
                </a:lnTo>
                <a:lnTo>
                  <a:pt x="2971" y="4818"/>
                </a:lnTo>
                <a:lnTo>
                  <a:pt x="2971" y="3578"/>
                </a:lnTo>
                <a:close/>
                <a:moveTo>
                  <a:pt x="2186" y="1"/>
                </a:moveTo>
                <a:cubicBezTo>
                  <a:pt x="2097" y="1"/>
                  <a:pt x="1963" y="777"/>
                  <a:pt x="1963" y="777"/>
                </a:cubicBezTo>
                <a:cubicBezTo>
                  <a:pt x="1633" y="821"/>
                  <a:pt x="1356" y="1392"/>
                  <a:pt x="1356" y="1392"/>
                </a:cubicBezTo>
                <a:lnTo>
                  <a:pt x="1472" y="1464"/>
                </a:lnTo>
                <a:lnTo>
                  <a:pt x="1767" y="1464"/>
                </a:lnTo>
                <a:lnTo>
                  <a:pt x="1767" y="1972"/>
                </a:lnTo>
                <a:cubicBezTo>
                  <a:pt x="1728" y="1967"/>
                  <a:pt x="1695" y="1958"/>
                  <a:pt x="1648" y="1958"/>
                </a:cubicBezTo>
                <a:cubicBezTo>
                  <a:pt x="1607" y="1958"/>
                  <a:pt x="1556" y="1965"/>
                  <a:pt x="1481" y="1990"/>
                </a:cubicBezTo>
                <a:cubicBezTo>
                  <a:pt x="1258" y="2061"/>
                  <a:pt x="1017" y="2168"/>
                  <a:pt x="1017" y="2168"/>
                </a:cubicBezTo>
                <a:lnTo>
                  <a:pt x="981" y="2213"/>
                </a:lnTo>
                <a:lnTo>
                  <a:pt x="946" y="2213"/>
                </a:lnTo>
                <a:lnTo>
                  <a:pt x="946" y="2284"/>
                </a:lnTo>
                <a:lnTo>
                  <a:pt x="1196" y="2472"/>
                </a:lnTo>
                <a:lnTo>
                  <a:pt x="1196" y="2534"/>
                </a:lnTo>
                <a:lnTo>
                  <a:pt x="1267" y="2534"/>
                </a:lnTo>
                <a:lnTo>
                  <a:pt x="1294" y="2481"/>
                </a:lnTo>
                <a:lnTo>
                  <a:pt x="1579" y="2481"/>
                </a:lnTo>
                <a:lnTo>
                  <a:pt x="1579" y="2873"/>
                </a:lnTo>
                <a:cubicBezTo>
                  <a:pt x="1537" y="2865"/>
                  <a:pt x="1497" y="2856"/>
                  <a:pt x="1445" y="2856"/>
                </a:cubicBezTo>
                <a:cubicBezTo>
                  <a:pt x="1387" y="2856"/>
                  <a:pt x="1313" y="2867"/>
                  <a:pt x="1204" y="2900"/>
                </a:cubicBezTo>
                <a:cubicBezTo>
                  <a:pt x="901" y="2998"/>
                  <a:pt x="562" y="3159"/>
                  <a:pt x="562" y="3159"/>
                </a:cubicBezTo>
                <a:lnTo>
                  <a:pt x="518" y="3212"/>
                </a:lnTo>
                <a:lnTo>
                  <a:pt x="464" y="3212"/>
                </a:lnTo>
                <a:lnTo>
                  <a:pt x="464" y="3310"/>
                </a:lnTo>
                <a:lnTo>
                  <a:pt x="812" y="3578"/>
                </a:lnTo>
                <a:lnTo>
                  <a:pt x="812" y="3658"/>
                </a:lnTo>
                <a:lnTo>
                  <a:pt x="910" y="3658"/>
                </a:lnTo>
                <a:lnTo>
                  <a:pt x="955" y="3587"/>
                </a:lnTo>
                <a:lnTo>
                  <a:pt x="1071" y="3587"/>
                </a:lnTo>
                <a:lnTo>
                  <a:pt x="1071" y="4818"/>
                </a:lnTo>
                <a:lnTo>
                  <a:pt x="0" y="4818"/>
                </a:lnTo>
                <a:lnTo>
                  <a:pt x="0" y="5344"/>
                </a:lnTo>
                <a:lnTo>
                  <a:pt x="4380" y="5344"/>
                </a:lnTo>
                <a:lnTo>
                  <a:pt x="4380" y="4818"/>
                </a:lnTo>
                <a:lnTo>
                  <a:pt x="3301" y="4818"/>
                </a:lnTo>
                <a:lnTo>
                  <a:pt x="3301" y="3587"/>
                </a:lnTo>
                <a:lnTo>
                  <a:pt x="3426" y="3587"/>
                </a:lnTo>
                <a:lnTo>
                  <a:pt x="3462" y="3658"/>
                </a:lnTo>
                <a:lnTo>
                  <a:pt x="3560" y="3658"/>
                </a:lnTo>
                <a:lnTo>
                  <a:pt x="3560" y="3578"/>
                </a:lnTo>
                <a:lnTo>
                  <a:pt x="3908" y="3310"/>
                </a:lnTo>
                <a:lnTo>
                  <a:pt x="3908" y="3212"/>
                </a:lnTo>
                <a:lnTo>
                  <a:pt x="3854" y="3212"/>
                </a:lnTo>
                <a:lnTo>
                  <a:pt x="3818" y="3159"/>
                </a:lnTo>
                <a:cubicBezTo>
                  <a:pt x="3818" y="3159"/>
                  <a:pt x="3479" y="2998"/>
                  <a:pt x="3167" y="2900"/>
                </a:cubicBezTo>
                <a:cubicBezTo>
                  <a:pt x="3059" y="2867"/>
                  <a:pt x="2985" y="2856"/>
                  <a:pt x="2927" y="2856"/>
                </a:cubicBezTo>
                <a:cubicBezTo>
                  <a:pt x="2875" y="2856"/>
                  <a:pt x="2834" y="2865"/>
                  <a:pt x="2792" y="2873"/>
                </a:cubicBezTo>
                <a:lnTo>
                  <a:pt x="2792" y="2481"/>
                </a:lnTo>
                <a:lnTo>
                  <a:pt x="3078" y="2481"/>
                </a:lnTo>
                <a:lnTo>
                  <a:pt x="3105" y="2534"/>
                </a:lnTo>
                <a:lnTo>
                  <a:pt x="3176" y="2534"/>
                </a:lnTo>
                <a:lnTo>
                  <a:pt x="3176" y="2472"/>
                </a:lnTo>
                <a:lnTo>
                  <a:pt x="3435" y="2284"/>
                </a:lnTo>
                <a:lnTo>
                  <a:pt x="3435" y="2213"/>
                </a:lnTo>
                <a:lnTo>
                  <a:pt x="3390" y="2213"/>
                </a:lnTo>
                <a:lnTo>
                  <a:pt x="3363" y="2168"/>
                </a:lnTo>
                <a:cubicBezTo>
                  <a:pt x="3363" y="2168"/>
                  <a:pt x="3123" y="2061"/>
                  <a:pt x="2891" y="1990"/>
                </a:cubicBezTo>
                <a:cubicBezTo>
                  <a:pt x="2820" y="1965"/>
                  <a:pt x="2769" y="1958"/>
                  <a:pt x="2727" y="1958"/>
                </a:cubicBezTo>
                <a:cubicBezTo>
                  <a:pt x="2679" y="1958"/>
                  <a:pt x="2643" y="1967"/>
                  <a:pt x="2605" y="1972"/>
                </a:cubicBezTo>
                <a:lnTo>
                  <a:pt x="2605" y="1464"/>
                </a:lnTo>
                <a:lnTo>
                  <a:pt x="2899" y="1464"/>
                </a:lnTo>
                <a:lnTo>
                  <a:pt x="3024" y="1392"/>
                </a:lnTo>
                <a:cubicBezTo>
                  <a:pt x="3024" y="1392"/>
                  <a:pt x="2739" y="821"/>
                  <a:pt x="2409" y="777"/>
                </a:cubicBezTo>
                <a:cubicBezTo>
                  <a:pt x="2409" y="777"/>
                  <a:pt x="2275" y="1"/>
                  <a:pt x="2186" y="1"/>
                </a:cubicBezTo>
                <a:close/>
              </a:path>
            </a:pathLst>
          </a:custGeom>
          <a:gradFill>
            <a:gsLst>
              <a:gs pos="0">
                <a:schemeClr val="dk1"/>
              </a:gs>
              <a:gs pos="100000">
                <a:schemeClr val="dk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3430408" y="235774"/>
            <a:ext cx="1385677" cy="240408"/>
          </a:xfrm>
          <a:custGeom>
            <a:avLst/>
            <a:gdLst/>
            <a:ahLst/>
            <a:cxnLst/>
            <a:rect l="l" t="t" r="r" b="b"/>
            <a:pathLst>
              <a:path w="6058" h="1051" extrusionOk="0">
                <a:moveTo>
                  <a:pt x="2088" y="1"/>
                </a:moveTo>
                <a:cubicBezTo>
                  <a:pt x="2004" y="1"/>
                  <a:pt x="1919" y="19"/>
                  <a:pt x="1829" y="70"/>
                </a:cubicBezTo>
                <a:cubicBezTo>
                  <a:pt x="1704" y="132"/>
                  <a:pt x="1615" y="266"/>
                  <a:pt x="1473" y="319"/>
                </a:cubicBezTo>
                <a:cubicBezTo>
                  <a:pt x="1312" y="391"/>
                  <a:pt x="1116" y="364"/>
                  <a:pt x="946" y="409"/>
                </a:cubicBezTo>
                <a:cubicBezTo>
                  <a:pt x="848" y="435"/>
                  <a:pt x="750" y="498"/>
                  <a:pt x="652" y="498"/>
                </a:cubicBezTo>
                <a:cubicBezTo>
                  <a:pt x="589" y="498"/>
                  <a:pt x="518" y="444"/>
                  <a:pt x="456" y="444"/>
                </a:cubicBezTo>
                <a:cubicBezTo>
                  <a:pt x="449" y="444"/>
                  <a:pt x="443" y="444"/>
                  <a:pt x="437" y="444"/>
                </a:cubicBezTo>
                <a:cubicBezTo>
                  <a:pt x="264" y="444"/>
                  <a:pt x="201" y="563"/>
                  <a:pt x="72" y="632"/>
                </a:cubicBezTo>
                <a:cubicBezTo>
                  <a:pt x="72" y="730"/>
                  <a:pt x="18" y="783"/>
                  <a:pt x="1" y="846"/>
                </a:cubicBezTo>
                <a:cubicBezTo>
                  <a:pt x="28" y="861"/>
                  <a:pt x="56" y="868"/>
                  <a:pt x="84" y="868"/>
                </a:cubicBezTo>
                <a:cubicBezTo>
                  <a:pt x="184" y="868"/>
                  <a:pt x="287" y="788"/>
                  <a:pt x="384" y="774"/>
                </a:cubicBezTo>
                <a:cubicBezTo>
                  <a:pt x="409" y="771"/>
                  <a:pt x="434" y="769"/>
                  <a:pt x="458" y="769"/>
                </a:cubicBezTo>
                <a:cubicBezTo>
                  <a:pt x="606" y="769"/>
                  <a:pt x="738" y="830"/>
                  <a:pt x="884" y="846"/>
                </a:cubicBezTo>
                <a:cubicBezTo>
                  <a:pt x="919" y="850"/>
                  <a:pt x="953" y="852"/>
                  <a:pt x="986" y="852"/>
                </a:cubicBezTo>
                <a:cubicBezTo>
                  <a:pt x="1085" y="852"/>
                  <a:pt x="1177" y="837"/>
                  <a:pt x="1273" y="837"/>
                </a:cubicBezTo>
                <a:cubicBezTo>
                  <a:pt x="1334" y="837"/>
                  <a:pt x="1397" y="843"/>
                  <a:pt x="1464" y="864"/>
                </a:cubicBezTo>
                <a:cubicBezTo>
                  <a:pt x="1689" y="933"/>
                  <a:pt x="1819" y="1050"/>
                  <a:pt x="2049" y="1050"/>
                </a:cubicBezTo>
                <a:cubicBezTo>
                  <a:pt x="2083" y="1050"/>
                  <a:pt x="2120" y="1048"/>
                  <a:pt x="2159" y="1042"/>
                </a:cubicBezTo>
                <a:cubicBezTo>
                  <a:pt x="2418" y="997"/>
                  <a:pt x="2686" y="864"/>
                  <a:pt x="2944" y="792"/>
                </a:cubicBezTo>
                <a:cubicBezTo>
                  <a:pt x="3052" y="756"/>
                  <a:pt x="3143" y="747"/>
                  <a:pt x="3233" y="747"/>
                </a:cubicBezTo>
                <a:cubicBezTo>
                  <a:pt x="3328" y="747"/>
                  <a:pt x="3421" y="758"/>
                  <a:pt x="3529" y="758"/>
                </a:cubicBezTo>
                <a:cubicBezTo>
                  <a:pt x="3548" y="758"/>
                  <a:pt x="3567" y="757"/>
                  <a:pt x="3587" y="757"/>
                </a:cubicBezTo>
                <a:cubicBezTo>
                  <a:pt x="3779" y="757"/>
                  <a:pt x="3976" y="783"/>
                  <a:pt x="4171" y="783"/>
                </a:cubicBezTo>
                <a:cubicBezTo>
                  <a:pt x="4229" y="783"/>
                  <a:pt x="4287" y="781"/>
                  <a:pt x="4345" y="774"/>
                </a:cubicBezTo>
                <a:cubicBezTo>
                  <a:pt x="4568" y="748"/>
                  <a:pt x="4773" y="641"/>
                  <a:pt x="5005" y="623"/>
                </a:cubicBezTo>
                <a:cubicBezTo>
                  <a:pt x="5112" y="614"/>
                  <a:pt x="5232" y="614"/>
                  <a:pt x="5355" y="614"/>
                </a:cubicBezTo>
                <a:lnTo>
                  <a:pt x="5355" y="614"/>
                </a:lnTo>
                <a:cubicBezTo>
                  <a:pt x="5602" y="614"/>
                  <a:pt x="5862" y="614"/>
                  <a:pt x="6058" y="542"/>
                </a:cubicBezTo>
                <a:cubicBezTo>
                  <a:pt x="5942" y="534"/>
                  <a:pt x="5835" y="507"/>
                  <a:pt x="5719" y="480"/>
                </a:cubicBezTo>
                <a:cubicBezTo>
                  <a:pt x="5620" y="454"/>
                  <a:pt x="5532" y="445"/>
                  <a:pt x="5445" y="445"/>
                </a:cubicBezTo>
                <a:cubicBezTo>
                  <a:pt x="5320" y="445"/>
                  <a:pt x="5197" y="464"/>
                  <a:pt x="5050" y="480"/>
                </a:cubicBezTo>
                <a:cubicBezTo>
                  <a:pt x="5020" y="483"/>
                  <a:pt x="4992" y="485"/>
                  <a:pt x="4966" y="485"/>
                </a:cubicBezTo>
                <a:cubicBezTo>
                  <a:pt x="4783" y="485"/>
                  <a:pt x="4657" y="413"/>
                  <a:pt x="4470" y="382"/>
                </a:cubicBezTo>
                <a:cubicBezTo>
                  <a:pt x="4440" y="377"/>
                  <a:pt x="4408" y="375"/>
                  <a:pt x="4377" y="375"/>
                </a:cubicBezTo>
                <a:cubicBezTo>
                  <a:pt x="4223" y="375"/>
                  <a:pt x="4058" y="422"/>
                  <a:pt x="3917" y="444"/>
                </a:cubicBezTo>
                <a:cubicBezTo>
                  <a:pt x="3866" y="452"/>
                  <a:pt x="3819" y="455"/>
                  <a:pt x="3773" y="455"/>
                </a:cubicBezTo>
                <a:cubicBezTo>
                  <a:pt x="3594" y="455"/>
                  <a:pt x="3447" y="399"/>
                  <a:pt x="3283" y="293"/>
                </a:cubicBezTo>
                <a:cubicBezTo>
                  <a:pt x="3125" y="190"/>
                  <a:pt x="3037" y="101"/>
                  <a:pt x="2851" y="101"/>
                </a:cubicBezTo>
                <a:cubicBezTo>
                  <a:pt x="2827" y="101"/>
                  <a:pt x="2802" y="102"/>
                  <a:pt x="2775" y="105"/>
                </a:cubicBezTo>
                <a:cubicBezTo>
                  <a:pt x="2753" y="108"/>
                  <a:pt x="2730" y="109"/>
                  <a:pt x="2709" y="109"/>
                </a:cubicBezTo>
                <a:cubicBezTo>
                  <a:pt x="2489" y="109"/>
                  <a:pt x="2293" y="1"/>
                  <a:pt x="2088"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3737813" y="2630309"/>
            <a:ext cx="1670261" cy="2457996"/>
          </a:xfrm>
          <a:custGeom>
            <a:avLst/>
            <a:gdLst/>
            <a:ahLst/>
            <a:cxnLst/>
            <a:rect l="l" t="t" r="r" b="b"/>
            <a:pathLst>
              <a:path w="12428" h="18289" extrusionOk="0">
                <a:moveTo>
                  <a:pt x="3810" y="14131"/>
                </a:moveTo>
                <a:lnTo>
                  <a:pt x="3810" y="16959"/>
                </a:lnTo>
                <a:lnTo>
                  <a:pt x="3123" y="16959"/>
                </a:lnTo>
                <a:lnTo>
                  <a:pt x="3123" y="14140"/>
                </a:lnTo>
                <a:lnTo>
                  <a:pt x="2864" y="14140"/>
                </a:lnTo>
                <a:lnTo>
                  <a:pt x="3810" y="14131"/>
                </a:lnTo>
                <a:close/>
                <a:moveTo>
                  <a:pt x="8618" y="14131"/>
                </a:moveTo>
                <a:lnTo>
                  <a:pt x="9564" y="14140"/>
                </a:lnTo>
                <a:lnTo>
                  <a:pt x="9305" y="14140"/>
                </a:lnTo>
                <a:lnTo>
                  <a:pt x="9305" y="16959"/>
                </a:lnTo>
                <a:lnTo>
                  <a:pt x="8618" y="16959"/>
                </a:lnTo>
                <a:lnTo>
                  <a:pt x="8618" y="14131"/>
                </a:lnTo>
                <a:close/>
                <a:moveTo>
                  <a:pt x="6219" y="1"/>
                </a:moveTo>
                <a:cubicBezTo>
                  <a:pt x="6147" y="1"/>
                  <a:pt x="6040" y="616"/>
                  <a:pt x="6040" y="616"/>
                </a:cubicBezTo>
                <a:cubicBezTo>
                  <a:pt x="5782" y="652"/>
                  <a:pt x="5558" y="1107"/>
                  <a:pt x="5558" y="1107"/>
                </a:cubicBezTo>
                <a:lnTo>
                  <a:pt x="5648" y="1160"/>
                </a:lnTo>
                <a:lnTo>
                  <a:pt x="5906" y="1160"/>
                </a:lnTo>
                <a:lnTo>
                  <a:pt x="5880" y="1312"/>
                </a:lnTo>
                <a:cubicBezTo>
                  <a:pt x="5853" y="1308"/>
                  <a:pt x="5828" y="1301"/>
                  <a:pt x="5795" y="1301"/>
                </a:cubicBezTo>
                <a:cubicBezTo>
                  <a:pt x="5761" y="1301"/>
                  <a:pt x="5719" y="1308"/>
                  <a:pt x="5657" y="1330"/>
                </a:cubicBezTo>
                <a:cubicBezTo>
                  <a:pt x="5478" y="1383"/>
                  <a:pt x="5291" y="1473"/>
                  <a:pt x="5291" y="1473"/>
                </a:cubicBezTo>
                <a:lnTo>
                  <a:pt x="5264" y="1499"/>
                </a:lnTo>
                <a:lnTo>
                  <a:pt x="5228" y="1499"/>
                </a:lnTo>
                <a:lnTo>
                  <a:pt x="5228" y="1562"/>
                </a:lnTo>
                <a:lnTo>
                  <a:pt x="5434" y="1704"/>
                </a:lnTo>
                <a:lnTo>
                  <a:pt x="5434" y="1758"/>
                </a:lnTo>
                <a:lnTo>
                  <a:pt x="5487" y="1758"/>
                </a:lnTo>
                <a:lnTo>
                  <a:pt x="5514" y="1713"/>
                </a:lnTo>
                <a:lnTo>
                  <a:pt x="5817" y="1713"/>
                </a:lnTo>
                <a:lnTo>
                  <a:pt x="5799" y="1820"/>
                </a:lnTo>
                <a:cubicBezTo>
                  <a:pt x="5768" y="1816"/>
                  <a:pt x="5737" y="1809"/>
                  <a:pt x="5695" y="1809"/>
                </a:cubicBezTo>
                <a:cubicBezTo>
                  <a:pt x="5652" y="1809"/>
                  <a:pt x="5599" y="1816"/>
                  <a:pt x="5523" y="1838"/>
                </a:cubicBezTo>
                <a:cubicBezTo>
                  <a:pt x="5309" y="1910"/>
                  <a:pt x="5068" y="2017"/>
                  <a:pt x="5068" y="2017"/>
                </a:cubicBezTo>
                <a:lnTo>
                  <a:pt x="5041" y="2052"/>
                </a:lnTo>
                <a:lnTo>
                  <a:pt x="5005" y="2052"/>
                </a:lnTo>
                <a:lnTo>
                  <a:pt x="5005" y="2124"/>
                </a:lnTo>
                <a:lnTo>
                  <a:pt x="5246" y="2311"/>
                </a:lnTo>
                <a:lnTo>
                  <a:pt x="5246" y="2374"/>
                </a:lnTo>
                <a:lnTo>
                  <a:pt x="5318" y="2374"/>
                </a:lnTo>
                <a:lnTo>
                  <a:pt x="5344" y="2320"/>
                </a:lnTo>
                <a:lnTo>
                  <a:pt x="5719" y="2320"/>
                </a:lnTo>
                <a:lnTo>
                  <a:pt x="5701" y="2427"/>
                </a:lnTo>
                <a:cubicBezTo>
                  <a:pt x="5668" y="2423"/>
                  <a:pt x="5635" y="2417"/>
                  <a:pt x="5592" y="2417"/>
                </a:cubicBezTo>
                <a:cubicBezTo>
                  <a:pt x="5543" y="2417"/>
                  <a:pt x="5480" y="2425"/>
                  <a:pt x="5389" y="2454"/>
                </a:cubicBezTo>
                <a:cubicBezTo>
                  <a:pt x="5130" y="2534"/>
                  <a:pt x="4845" y="2668"/>
                  <a:pt x="4845" y="2668"/>
                </a:cubicBezTo>
                <a:lnTo>
                  <a:pt x="4809" y="2713"/>
                </a:lnTo>
                <a:lnTo>
                  <a:pt x="4765" y="2713"/>
                </a:lnTo>
                <a:lnTo>
                  <a:pt x="4765" y="2793"/>
                </a:lnTo>
                <a:lnTo>
                  <a:pt x="5059" y="3016"/>
                </a:lnTo>
                <a:lnTo>
                  <a:pt x="5059" y="3087"/>
                </a:lnTo>
                <a:lnTo>
                  <a:pt x="5148" y="3087"/>
                </a:lnTo>
                <a:lnTo>
                  <a:pt x="5175" y="3025"/>
                </a:lnTo>
                <a:lnTo>
                  <a:pt x="5603" y="3025"/>
                </a:lnTo>
                <a:lnTo>
                  <a:pt x="5585" y="3168"/>
                </a:lnTo>
                <a:cubicBezTo>
                  <a:pt x="5556" y="3161"/>
                  <a:pt x="5526" y="3157"/>
                  <a:pt x="5493" y="3157"/>
                </a:cubicBezTo>
                <a:cubicBezTo>
                  <a:pt x="5434" y="3157"/>
                  <a:pt x="5363" y="3169"/>
                  <a:pt x="5255" y="3203"/>
                </a:cubicBezTo>
                <a:cubicBezTo>
                  <a:pt x="4952" y="3292"/>
                  <a:pt x="4622" y="3444"/>
                  <a:pt x="4622" y="3444"/>
                </a:cubicBezTo>
                <a:lnTo>
                  <a:pt x="4577" y="3498"/>
                </a:lnTo>
                <a:lnTo>
                  <a:pt x="4533" y="3498"/>
                </a:lnTo>
                <a:lnTo>
                  <a:pt x="4533" y="3596"/>
                </a:lnTo>
                <a:lnTo>
                  <a:pt x="4872" y="3854"/>
                </a:lnTo>
                <a:lnTo>
                  <a:pt x="4872" y="3944"/>
                </a:lnTo>
                <a:lnTo>
                  <a:pt x="4970" y="3944"/>
                </a:lnTo>
                <a:lnTo>
                  <a:pt x="5005" y="3872"/>
                </a:lnTo>
                <a:lnTo>
                  <a:pt x="5469" y="3863"/>
                </a:lnTo>
                <a:lnTo>
                  <a:pt x="5443" y="4051"/>
                </a:lnTo>
                <a:cubicBezTo>
                  <a:pt x="5418" y="4048"/>
                  <a:pt x="5393" y="4046"/>
                  <a:pt x="5365" y="4046"/>
                </a:cubicBezTo>
                <a:cubicBezTo>
                  <a:pt x="5292" y="4046"/>
                  <a:pt x="5201" y="4059"/>
                  <a:pt x="5059" y="4104"/>
                </a:cubicBezTo>
                <a:cubicBezTo>
                  <a:pt x="4693" y="4211"/>
                  <a:pt x="4301" y="4399"/>
                  <a:pt x="4301" y="4399"/>
                </a:cubicBezTo>
                <a:lnTo>
                  <a:pt x="4247" y="4461"/>
                </a:lnTo>
                <a:lnTo>
                  <a:pt x="4185" y="4461"/>
                </a:lnTo>
                <a:lnTo>
                  <a:pt x="4185" y="4577"/>
                </a:lnTo>
                <a:lnTo>
                  <a:pt x="4595" y="4889"/>
                </a:lnTo>
                <a:lnTo>
                  <a:pt x="4595" y="4987"/>
                </a:lnTo>
                <a:lnTo>
                  <a:pt x="4711" y="4987"/>
                </a:lnTo>
                <a:lnTo>
                  <a:pt x="4765" y="4907"/>
                </a:lnTo>
                <a:lnTo>
                  <a:pt x="5300" y="4898"/>
                </a:lnTo>
                <a:lnTo>
                  <a:pt x="5264" y="5130"/>
                </a:lnTo>
                <a:cubicBezTo>
                  <a:pt x="5237" y="5128"/>
                  <a:pt x="5209" y="5126"/>
                  <a:pt x="5178" y="5126"/>
                </a:cubicBezTo>
                <a:cubicBezTo>
                  <a:pt x="5096" y="5126"/>
                  <a:pt x="4996" y="5138"/>
                  <a:pt x="4854" y="5184"/>
                </a:cubicBezTo>
                <a:cubicBezTo>
                  <a:pt x="4426" y="5326"/>
                  <a:pt x="3953" y="5541"/>
                  <a:pt x="3953" y="5541"/>
                </a:cubicBezTo>
                <a:lnTo>
                  <a:pt x="3890" y="5612"/>
                </a:lnTo>
                <a:lnTo>
                  <a:pt x="3819" y="5612"/>
                </a:lnTo>
                <a:lnTo>
                  <a:pt x="3819" y="5755"/>
                </a:lnTo>
                <a:lnTo>
                  <a:pt x="4301" y="6120"/>
                </a:lnTo>
                <a:lnTo>
                  <a:pt x="4301" y="6236"/>
                </a:lnTo>
                <a:lnTo>
                  <a:pt x="4443" y="6236"/>
                </a:lnTo>
                <a:lnTo>
                  <a:pt x="4497" y="6138"/>
                </a:lnTo>
                <a:lnTo>
                  <a:pt x="5104" y="6129"/>
                </a:lnTo>
                <a:lnTo>
                  <a:pt x="5068" y="6361"/>
                </a:lnTo>
                <a:cubicBezTo>
                  <a:pt x="4961" y="6361"/>
                  <a:pt x="4818" y="6370"/>
                  <a:pt x="4604" y="6433"/>
                </a:cubicBezTo>
                <a:cubicBezTo>
                  <a:pt x="4087" y="6593"/>
                  <a:pt x="3533" y="6852"/>
                  <a:pt x="3533" y="6852"/>
                </a:cubicBezTo>
                <a:lnTo>
                  <a:pt x="3462" y="6941"/>
                </a:lnTo>
                <a:lnTo>
                  <a:pt x="3373" y="6941"/>
                </a:lnTo>
                <a:lnTo>
                  <a:pt x="3373" y="7111"/>
                </a:lnTo>
                <a:lnTo>
                  <a:pt x="3953" y="7539"/>
                </a:lnTo>
                <a:lnTo>
                  <a:pt x="3953" y="7682"/>
                </a:lnTo>
                <a:lnTo>
                  <a:pt x="4113" y="7682"/>
                </a:lnTo>
                <a:lnTo>
                  <a:pt x="4185" y="7557"/>
                </a:lnTo>
                <a:lnTo>
                  <a:pt x="4872" y="7557"/>
                </a:lnTo>
                <a:lnTo>
                  <a:pt x="4827" y="7842"/>
                </a:lnTo>
                <a:cubicBezTo>
                  <a:pt x="4711" y="7842"/>
                  <a:pt x="4559" y="7860"/>
                  <a:pt x="4345" y="7931"/>
                </a:cubicBezTo>
                <a:cubicBezTo>
                  <a:pt x="3748" y="8119"/>
                  <a:pt x="3105" y="8413"/>
                  <a:pt x="3105" y="8413"/>
                </a:cubicBezTo>
                <a:lnTo>
                  <a:pt x="3025" y="8511"/>
                </a:lnTo>
                <a:lnTo>
                  <a:pt x="2927" y="8511"/>
                </a:lnTo>
                <a:lnTo>
                  <a:pt x="2927" y="8707"/>
                </a:lnTo>
                <a:lnTo>
                  <a:pt x="3587" y="9207"/>
                </a:lnTo>
                <a:lnTo>
                  <a:pt x="3587" y="9377"/>
                </a:lnTo>
                <a:lnTo>
                  <a:pt x="3783" y="9377"/>
                </a:lnTo>
                <a:lnTo>
                  <a:pt x="3855" y="9234"/>
                </a:lnTo>
                <a:lnTo>
                  <a:pt x="4604" y="9225"/>
                </a:lnTo>
                <a:lnTo>
                  <a:pt x="4541" y="9591"/>
                </a:lnTo>
                <a:cubicBezTo>
                  <a:pt x="4514" y="9589"/>
                  <a:pt x="4486" y="9588"/>
                  <a:pt x="4456" y="9588"/>
                </a:cubicBezTo>
                <a:cubicBezTo>
                  <a:pt x="4316" y="9588"/>
                  <a:pt x="4135" y="9610"/>
                  <a:pt x="3863" y="9698"/>
                </a:cubicBezTo>
                <a:cubicBezTo>
                  <a:pt x="3123" y="9930"/>
                  <a:pt x="2320" y="10295"/>
                  <a:pt x="2320" y="10295"/>
                </a:cubicBezTo>
                <a:lnTo>
                  <a:pt x="2213" y="10429"/>
                </a:lnTo>
                <a:lnTo>
                  <a:pt x="2088" y="10429"/>
                </a:lnTo>
                <a:lnTo>
                  <a:pt x="2088" y="10670"/>
                </a:lnTo>
                <a:lnTo>
                  <a:pt x="2918" y="11303"/>
                </a:lnTo>
                <a:lnTo>
                  <a:pt x="2918" y="11509"/>
                </a:lnTo>
                <a:lnTo>
                  <a:pt x="3159" y="11509"/>
                </a:lnTo>
                <a:lnTo>
                  <a:pt x="3257" y="11330"/>
                </a:lnTo>
                <a:lnTo>
                  <a:pt x="4265" y="11321"/>
                </a:lnTo>
                <a:lnTo>
                  <a:pt x="4265" y="11321"/>
                </a:lnTo>
                <a:lnTo>
                  <a:pt x="4185" y="11803"/>
                </a:lnTo>
                <a:cubicBezTo>
                  <a:pt x="4069" y="11784"/>
                  <a:pt x="3951" y="11765"/>
                  <a:pt x="3804" y="11765"/>
                </a:cubicBezTo>
                <a:cubicBezTo>
                  <a:pt x="3609" y="11765"/>
                  <a:pt x="3363" y="11798"/>
                  <a:pt x="3007" y="11910"/>
                </a:cubicBezTo>
                <a:cubicBezTo>
                  <a:pt x="1990" y="12231"/>
                  <a:pt x="893" y="12731"/>
                  <a:pt x="893" y="12731"/>
                </a:cubicBezTo>
                <a:lnTo>
                  <a:pt x="750" y="12909"/>
                </a:lnTo>
                <a:lnTo>
                  <a:pt x="572" y="12909"/>
                </a:lnTo>
                <a:lnTo>
                  <a:pt x="572" y="13239"/>
                </a:lnTo>
                <a:lnTo>
                  <a:pt x="1714" y="14105"/>
                </a:lnTo>
                <a:lnTo>
                  <a:pt x="1714" y="14381"/>
                </a:lnTo>
                <a:lnTo>
                  <a:pt x="2044" y="14381"/>
                </a:lnTo>
                <a:lnTo>
                  <a:pt x="2168" y="14140"/>
                </a:lnTo>
                <a:lnTo>
                  <a:pt x="2775" y="14140"/>
                </a:lnTo>
                <a:lnTo>
                  <a:pt x="2775" y="16959"/>
                </a:lnTo>
                <a:lnTo>
                  <a:pt x="1" y="16959"/>
                </a:lnTo>
                <a:lnTo>
                  <a:pt x="1" y="18289"/>
                </a:lnTo>
                <a:lnTo>
                  <a:pt x="12428" y="18289"/>
                </a:lnTo>
                <a:lnTo>
                  <a:pt x="12428" y="16959"/>
                </a:lnTo>
                <a:lnTo>
                  <a:pt x="9653" y="16959"/>
                </a:lnTo>
                <a:lnTo>
                  <a:pt x="9653" y="14140"/>
                </a:lnTo>
                <a:lnTo>
                  <a:pt x="10260" y="14140"/>
                </a:lnTo>
                <a:lnTo>
                  <a:pt x="10385" y="14381"/>
                </a:lnTo>
                <a:lnTo>
                  <a:pt x="10715" y="14381"/>
                </a:lnTo>
                <a:lnTo>
                  <a:pt x="10715" y="14105"/>
                </a:lnTo>
                <a:lnTo>
                  <a:pt x="11857" y="13239"/>
                </a:lnTo>
                <a:lnTo>
                  <a:pt x="11857" y="12909"/>
                </a:lnTo>
                <a:lnTo>
                  <a:pt x="11678" y="12909"/>
                </a:lnTo>
                <a:lnTo>
                  <a:pt x="11544" y="12731"/>
                </a:lnTo>
                <a:cubicBezTo>
                  <a:pt x="11544" y="12731"/>
                  <a:pt x="10438" y="12231"/>
                  <a:pt x="9421" y="11910"/>
                </a:cubicBezTo>
                <a:cubicBezTo>
                  <a:pt x="9066" y="11798"/>
                  <a:pt x="8820" y="11765"/>
                  <a:pt x="8625" y="11765"/>
                </a:cubicBezTo>
                <a:cubicBezTo>
                  <a:pt x="8477" y="11765"/>
                  <a:pt x="8359" y="11784"/>
                  <a:pt x="8244" y="11803"/>
                </a:cubicBezTo>
                <a:lnTo>
                  <a:pt x="8163" y="11321"/>
                </a:lnTo>
                <a:lnTo>
                  <a:pt x="9171" y="11330"/>
                </a:lnTo>
                <a:lnTo>
                  <a:pt x="9270" y="11509"/>
                </a:lnTo>
                <a:lnTo>
                  <a:pt x="9510" y="11509"/>
                </a:lnTo>
                <a:lnTo>
                  <a:pt x="9510" y="11303"/>
                </a:lnTo>
                <a:lnTo>
                  <a:pt x="10340" y="10670"/>
                </a:lnTo>
                <a:lnTo>
                  <a:pt x="10340" y="10429"/>
                </a:lnTo>
                <a:lnTo>
                  <a:pt x="10215" y="10429"/>
                </a:lnTo>
                <a:lnTo>
                  <a:pt x="10108" y="10295"/>
                </a:lnTo>
                <a:cubicBezTo>
                  <a:pt x="10108" y="10295"/>
                  <a:pt x="9305" y="9930"/>
                  <a:pt x="8565" y="9698"/>
                </a:cubicBezTo>
                <a:cubicBezTo>
                  <a:pt x="8301" y="9610"/>
                  <a:pt x="8121" y="9588"/>
                  <a:pt x="7977" y="9588"/>
                </a:cubicBezTo>
                <a:cubicBezTo>
                  <a:pt x="7945" y="9588"/>
                  <a:pt x="7916" y="9589"/>
                  <a:pt x="7887" y="9591"/>
                </a:cubicBezTo>
                <a:lnTo>
                  <a:pt x="7824" y="9225"/>
                </a:lnTo>
                <a:lnTo>
                  <a:pt x="8574" y="9234"/>
                </a:lnTo>
                <a:lnTo>
                  <a:pt x="8645" y="9377"/>
                </a:lnTo>
                <a:lnTo>
                  <a:pt x="8841" y="9377"/>
                </a:lnTo>
                <a:lnTo>
                  <a:pt x="8841" y="9207"/>
                </a:lnTo>
                <a:lnTo>
                  <a:pt x="9510" y="8707"/>
                </a:lnTo>
                <a:lnTo>
                  <a:pt x="9510" y="8511"/>
                </a:lnTo>
                <a:lnTo>
                  <a:pt x="9403" y="8511"/>
                </a:lnTo>
                <a:lnTo>
                  <a:pt x="9323" y="8413"/>
                </a:lnTo>
                <a:cubicBezTo>
                  <a:pt x="9323" y="8413"/>
                  <a:pt x="8681" y="8119"/>
                  <a:pt x="8083" y="7931"/>
                </a:cubicBezTo>
                <a:cubicBezTo>
                  <a:pt x="7869" y="7860"/>
                  <a:pt x="7717" y="7842"/>
                  <a:pt x="7601" y="7842"/>
                </a:cubicBezTo>
                <a:lnTo>
                  <a:pt x="7557" y="7557"/>
                </a:lnTo>
                <a:lnTo>
                  <a:pt x="8253" y="7557"/>
                </a:lnTo>
                <a:lnTo>
                  <a:pt x="8315" y="7682"/>
                </a:lnTo>
                <a:lnTo>
                  <a:pt x="8476" y="7682"/>
                </a:lnTo>
                <a:lnTo>
                  <a:pt x="8476" y="7539"/>
                </a:lnTo>
                <a:lnTo>
                  <a:pt x="9056" y="7111"/>
                </a:lnTo>
                <a:lnTo>
                  <a:pt x="9056" y="6941"/>
                </a:lnTo>
                <a:lnTo>
                  <a:pt x="8966" y="6941"/>
                </a:lnTo>
                <a:lnTo>
                  <a:pt x="8895" y="6852"/>
                </a:lnTo>
                <a:cubicBezTo>
                  <a:pt x="8895" y="6852"/>
                  <a:pt x="8342" y="6593"/>
                  <a:pt x="7824" y="6433"/>
                </a:cubicBezTo>
                <a:cubicBezTo>
                  <a:pt x="7610" y="6370"/>
                  <a:pt x="7477" y="6361"/>
                  <a:pt x="7361" y="6361"/>
                </a:cubicBezTo>
                <a:lnTo>
                  <a:pt x="7325" y="6129"/>
                </a:lnTo>
                <a:lnTo>
                  <a:pt x="7931" y="6138"/>
                </a:lnTo>
                <a:lnTo>
                  <a:pt x="7985" y="6236"/>
                </a:lnTo>
                <a:lnTo>
                  <a:pt x="8128" y="6236"/>
                </a:lnTo>
                <a:lnTo>
                  <a:pt x="8128" y="6120"/>
                </a:lnTo>
                <a:lnTo>
                  <a:pt x="8609" y="5755"/>
                </a:lnTo>
                <a:lnTo>
                  <a:pt x="8609" y="5612"/>
                </a:lnTo>
                <a:lnTo>
                  <a:pt x="8538" y="5612"/>
                </a:lnTo>
                <a:lnTo>
                  <a:pt x="8476" y="5541"/>
                </a:lnTo>
                <a:cubicBezTo>
                  <a:pt x="8476" y="5541"/>
                  <a:pt x="8012" y="5326"/>
                  <a:pt x="7575" y="5184"/>
                </a:cubicBezTo>
                <a:cubicBezTo>
                  <a:pt x="7432" y="5138"/>
                  <a:pt x="7332" y="5126"/>
                  <a:pt x="7250" y="5126"/>
                </a:cubicBezTo>
                <a:cubicBezTo>
                  <a:pt x="7219" y="5126"/>
                  <a:pt x="7191" y="5128"/>
                  <a:pt x="7164" y="5130"/>
                </a:cubicBezTo>
                <a:lnTo>
                  <a:pt x="7129" y="4898"/>
                </a:lnTo>
                <a:lnTo>
                  <a:pt x="7673" y="4907"/>
                </a:lnTo>
                <a:lnTo>
                  <a:pt x="7717" y="4987"/>
                </a:lnTo>
                <a:lnTo>
                  <a:pt x="7833" y="4987"/>
                </a:lnTo>
                <a:lnTo>
                  <a:pt x="7833" y="4889"/>
                </a:lnTo>
                <a:lnTo>
                  <a:pt x="8244" y="4577"/>
                </a:lnTo>
                <a:lnTo>
                  <a:pt x="8244" y="4461"/>
                </a:lnTo>
                <a:lnTo>
                  <a:pt x="8181" y="4461"/>
                </a:lnTo>
                <a:lnTo>
                  <a:pt x="8128" y="4399"/>
                </a:lnTo>
                <a:cubicBezTo>
                  <a:pt x="8128" y="4399"/>
                  <a:pt x="7735" y="4211"/>
                  <a:pt x="7369" y="4104"/>
                </a:cubicBezTo>
                <a:cubicBezTo>
                  <a:pt x="7233" y="4059"/>
                  <a:pt x="7140" y="4046"/>
                  <a:pt x="7068" y="4046"/>
                </a:cubicBezTo>
                <a:cubicBezTo>
                  <a:pt x="7041" y="4046"/>
                  <a:pt x="7017" y="4048"/>
                  <a:pt x="6995" y="4051"/>
                </a:cubicBezTo>
                <a:lnTo>
                  <a:pt x="6959" y="3863"/>
                </a:lnTo>
                <a:lnTo>
                  <a:pt x="7423" y="3872"/>
                </a:lnTo>
                <a:lnTo>
                  <a:pt x="7459" y="3944"/>
                </a:lnTo>
                <a:lnTo>
                  <a:pt x="7557" y="3944"/>
                </a:lnTo>
                <a:lnTo>
                  <a:pt x="7557" y="3854"/>
                </a:lnTo>
                <a:lnTo>
                  <a:pt x="7905" y="3596"/>
                </a:lnTo>
                <a:lnTo>
                  <a:pt x="7905" y="3498"/>
                </a:lnTo>
                <a:lnTo>
                  <a:pt x="7851" y="3498"/>
                </a:lnTo>
                <a:lnTo>
                  <a:pt x="7807" y="3444"/>
                </a:lnTo>
                <a:cubicBezTo>
                  <a:pt x="7807" y="3444"/>
                  <a:pt x="7477" y="3292"/>
                  <a:pt x="7173" y="3203"/>
                </a:cubicBezTo>
                <a:cubicBezTo>
                  <a:pt x="7066" y="3169"/>
                  <a:pt x="6994" y="3157"/>
                  <a:pt x="6938" y="3157"/>
                </a:cubicBezTo>
                <a:cubicBezTo>
                  <a:pt x="6905" y="3157"/>
                  <a:pt x="6878" y="3161"/>
                  <a:pt x="6852" y="3168"/>
                </a:cubicBezTo>
                <a:lnTo>
                  <a:pt x="6825" y="3025"/>
                </a:lnTo>
                <a:lnTo>
                  <a:pt x="7253" y="3025"/>
                </a:lnTo>
                <a:lnTo>
                  <a:pt x="7289" y="3087"/>
                </a:lnTo>
                <a:lnTo>
                  <a:pt x="7369" y="3087"/>
                </a:lnTo>
                <a:lnTo>
                  <a:pt x="7369" y="3016"/>
                </a:lnTo>
                <a:lnTo>
                  <a:pt x="7664" y="2793"/>
                </a:lnTo>
                <a:lnTo>
                  <a:pt x="7664" y="2713"/>
                </a:lnTo>
                <a:lnTo>
                  <a:pt x="7619" y="2713"/>
                </a:lnTo>
                <a:lnTo>
                  <a:pt x="7584" y="2668"/>
                </a:lnTo>
                <a:cubicBezTo>
                  <a:pt x="7584" y="2668"/>
                  <a:pt x="7298" y="2534"/>
                  <a:pt x="7039" y="2454"/>
                </a:cubicBezTo>
                <a:cubicBezTo>
                  <a:pt x="6948" y="2425"/>
                  <a:pt x="6886" y="2417"/>
                  <a:pt x="6836" y="2417"/>
                </a:cubicBezTo>
                <a:cubicBezTo>
                  <a:pt x="6793" y="2417"/>
                  <a:pt x="6760" y="2423"/>
                  <a:pt x="6727" y="2427"/>
                </a:cubicBezTo>
                <a:lnTo>
                  <a:pt x="6709" y="2320"/>
                </a:lnTo>
                <a:lnTo>
                  <a:pt x="7084" y="2320"/>
                </a:lnTo>
                <a:lnTo>
                  <a:pt x="7111" y="2374"/>
                </a:lnTo>
                <a:lnTo>
                  <a:pt x="7182" y="2374"/>
                </a:lnTo>
                <a:lnTo>
                  <a:pt x="7182" y="2311"/>
                </a:lnTo>
                <a:lnTo>
                  <a:pt x="7423" y="2124"/>
                </a:lnTo>
                <a:lnTo>
                  <a:pt x="7423" y="2052"/>
                </a:lnTo>
                <a:lnTo>
                  <a:pt x="7387" y="2052"/>
                </a:lnTo>
                <a:lnTo>
                  <a:pt x="7361" y="2017"/>
                </a:lnTo>
                <a:cubicBezTo>
                  <a:pt x="7361" y="2017"/>
                  <a:pt x="7120" y="1910"/>
                  <a:pt x="6906" y="1838"/>
                </a:cubicBezTo>
                <a:cubicBezTo>
                  <a:pt x="6830" y="1816"/>
                  <a:pt x="6776" y="1809"/>
                  <a:pt x="6734" y="1809"/>
                </a:cubicBezTo>
                <a:cubicBezTo>
                  <a:pt x="6691" y="1809"/>
                  <a:pt x="6660" y="1816"/>
                  <a:pt x="6629" y="1820"/>
                </a:cubicBezTo>
                <a:lnTo>
                  <a:pt x="6611" y="1713"/>
                </a:lnTo>
                <a:lnTo>
                  <a:pt x="6923" y="1713"/>
                </a:lnTo>
                <a:lnTo>
                  <a:pt x="6941" y="1758"/>
                </a:lnTo>
                <a:lnTo>
                  <a:pt x="6995" y="1758"/>
                </a:lnTo>
                <a:lnTo>
                  <a:pt x="6995" y="1704"/>
                </a:lnTo>
                <a:lnTo>
                  <a:pt x="7200" y="1562"/>
                </a:lnTo>
                <a:lnTo>
                  <a:pt x="7200" y="1499"/>
                </a:lnTo>
                <a:lnTo>
                  <a:pt x="7164" y="1499"/>
                </a:lnTo>
                <a:lnTo>
                  <a:pt x="7146" y="1473"/>
                </a:lnTo>
                <a:cubicBezTo>
                  <a:pt x="7146" y="1473"/>
                  <a:pt x="6950" y="1383"/>
                  <a:pt x="6772" y="1330"/>
                </a:cubicBezTo>
                <a:cubicBezTo>
                  <a:pt x="6709" y="1308"/>
                  <a:pt x="6667" y="1301"/>
                  <a:pt x="6633" y="1301"/>
                </a:cubicBezTo>
                <a:cubicBezTo>
                  <a:pt x="6600" y="1301"/>
                  <a:pt x="6575" y="1308"/>
                  <a:pt x="6549" y="1312"/>
                </a:cubicBezTo>
                <a:lnTo>
                  <a:pt x="6522" y="1160"/>
                </a:lnTo>
                <a:lnTo>
                  <a:pt x="6781" y="1160"/>
                </a:lnTo>
                <a:lnTo>
                  <a:pt x="6879" y="1107"/>
                </a:lnTo>
                <a:cubicBezTo>
                  <a:pt x="6879" y="1107"/>
                  <a:pt x="6656" y="652"/>
                  <a:pt x="6388" y="616"/>
                </a:cubicBezTo>
                <a:cubicBezTo>
                  <a:pt x="6388" y="616"/>
                  <a:pt x="6281" y="1"/>
                  <a:pt x="6219" y="1"/>
                </a:cubicBezTo>
                <a:close/>
              </a:path>
            </a:pathLst>
          </a:custGeom>
          <a:gradFill>
            <a:gsLst>
              <a:gs pos="0">
                <a:schemeClr val="dk1"/>
              </a:gs>
              <a:gs pos="100000">
                <a:schemeClr val="dk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txBox="1">
            <a:spLocks noGrp="1"/>
          </p:cNvSpPr>
          <p:nvPr>
            <p:ph type="title"/>
          </p:nvPr>
        </p:nvSpPr>
        <p:spPr>
          <a:xfrm>
            <a:off x="1609026" y="1643067"/>
            <a:ext cx="5925948" cy="117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Thank You !</a:t>
            </a:r>
            <a:endParaRPr sz="600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7"/>
        <p:cNvGrpSpPr/>
        <p:nvPr/>
      </p:nvGrpSpPr>
      <p:grpSpPr>
        <a:xfrm>
          <a:off x="0" y="0"/>
          <a:ext cx="0" cy="0"/>
          <a:chOff x="0" y="0"/>
          <a:chExt cx="0" cy="0"/>
        </a:xfrm>
      </p:grpSpPr>
      <p:sp>
        <p:nvSpPr>
          <p:cNvPr id="1352" name="Google Shape;1352;p40"/>
          <p:cNvSpPr/>
          <p:nvPr/>
        </p:nvSpPr>
        <p:spPr>
          <a:xfrm>
            <a:off x="2155304" y="183076"/>
            <a:ext cx="1794578" cy="317056"/>
          </a:xfrm>
          <a:custGeom>
            <a:avLst/>
            <a:gdLst/>
            <a:ahLst/>
            <a:cxnLst/>
            <a:rect l="l" t="t" r="r" b="b"/>
            <a:pathLst>
              <a:path w="12707" h="2245" extrusionOk="0">
                <a:moveTo>
                  <a:pt x="7440" y="0"/>
                </a:moveTo>
                <a:cubicBezTo>
                  <a:pt x="6722" y="0"/>
                  <a:pt x="6203" y="591"/>
                  <a:pt x="5523" y="769"/>
                </a:cubicBezTo>
                <a:cubicBezTo>
                  <a:pt x="5323" y="819"/>
                  <a:pt x="5146" y="851"/>
                  <a:pt x="4979" y="851"/>
                </a:cubicBezTo>
                <a:cubicBezTo>
                  <a:pt x="4759" y="851"/>
                  <a:pt x="4555" y="795"/>
                  <a:pt x="4336" y="653"/>
                </a:cubicBezTo>
                <a:cubicBezTo>
                  <a:pt x="4161" y="541"/>
                  <a:pt x="4024" y="495"/>
                  <a:pt x="3895" y="495"/>
                </a:cubicBezTo>
                <a:cubicBezTo>
                  <a:pt x="3695" y="495"/>
                  <a:pt x="3512" y="605"/>
                  <a:pt x="3230" y="751"/>
                </a:cubicBezTo>
                <a:cubicBezTo>
                  <a:pt x="2722" y="1019"/>
                  <a:pt x="2356" y="1108"/>
                  <a:pt x="1767" y="1126"/>
                </a:cubicBezTo>
                <a:cubicBezTo>
                  <a:pt x="1143" y="1144"/>
                  <a:pt x="598" y="1349"/>
                  <a:pt x="1" y="1456"/>
                </a:cubicBezTo>
                <a:cubicBezTo>
                  <a:pt x="203" y="1579"/>
                  <a:pt x="499" y="1601"/>
                  <a:pt x="800" y="1601"/>
                </a:cubicBezTo>
                <a:cubicBezTo>
                  <a:pt x="974" y="1601"/>
                  <a:pt x="1149" y="1594"/>
                  <a:pt x="1308" y="1594"/>
                </a:cubicBezTo>
                <a:cubicBezTo>
                  <a:pt x="1372" y="1594"/>
                  <a:pt x="1433" y="1595"/>
                  <a:pt x="1491" y="1599"/>
                </a:cubicBezTo>
                <a:cubicBezTo>
                  <a:pt x="1605" y="1610"/>
                  <a:pt x="1720" y="1613"/>
                  <a:pt x="1835" y="1613"/>
                </a:cubicBezTo>
                <a:cubicBezTo>
                  <a:pt x="1987" y="1613"/>
                  <a:pt x="2139" y="1607"/>
                  <a:pt x="2291" y="1607"/>
                </a:cubicBezTo>
                <a:lnTo>
                  <a:pt x="2291" y="1607"/>
                </a:lnTo>
                <a:cubicBezTo>
                  <a:pt x="2247" y="1607"/>
                  <a:pt x="2210" y="1609"/>
                  <a:pt x="2017" y="1688"/>
                </a:cubicBezTo>
                <a:cubicBezTo>
                  <a:pt x="2089" y="1685"/>
                  <a:pt x="2162" y="1684"/>
                  <a:pt x="2236" y="1684"/>
                </a:cubicBezTo>
                <a:cubicBezTo>
                  <a:pt x="2620" y="1684"/>
                  <a:pt x="3027" y="1717"/>
                  <a:pt x="3409" y="1732"/>
                </a:cubicBezTo>
                <a:cubicBezTo>
                  <a:pt x="3881" y="1750"/>
                  <a:pt x="4069" y="2000"/>
                  <a:pt x="4506" y="2134"/>
                </a:cubicBezTo>
                <a:cubicBezTo>
                  <a:pt x="4726" y="2200"/>
                  <a:pt x="4942" y="2244"/>
                  <a:pt x="5155" y="2244"/>
                </a:cubicBezTo>
                <a:cubicBezTo>
                  <a:pt x="5373" y="2244"/>
                  <a:pt x="5587" y="2198"/>
                  <a:pt x="5799" y="2080"/>
                </a:cubicBezTo>
                <a:cubicBezTo>
                  <a:pt x="6147" y="1893"/>
                  <a:pt x="6415" y="1795"/>
                  <a:pt x="6781" y="1661"/>
                </a:cubicBezTo>
                <a:cubicBezTo>
                  <a:pt x="7173" y="1513"/>
                  <a:pt x="7395" y="1331"/>
                  <a:pt x="7837" y="1331"/>
                </a:cubicBezTo>
                <a:cubicBezTo>
                  <a:pt x="7848" y="1331"/>
                  <a:pt x="7858" y="1331"/>
                  <a:pt x="7869" y="1331"/>
                </a:cubicBezTo>
                <a:cubicBezTo>
                  <a:pt x="8244" y="1331"/>
                  <a:pt x="8378" y="1518"/>
                  <a:pt x="8708" y="1599"/>
                </a:cubicBezTo>
                <a:cubicBezTo>
                  <a:pt x="8789" y="1619"/>
                  <a:pt x="8867" y="1628"/>
                  <a:pt x="8942" y="1628"/>
                </a:cubicBezTo>
                <a:cubicBezTo>
                  <a:pt x="9481" y="1628"/>
                  <a:pt x="9868" y="1155"/>
                  <a:pt x="10385" y="1108"/>
                </a:cubicBezTo>
                <a:cubicBezTo>
                  <a:pt x="10392" y="1107"/>
                  <a:pt x="10401" y="1107"/>
                  <a:pt x="10410" y="1107"/>
                </a:cubicBezTo>
                <a:cubicBezTo>
                  <a:pt x="10702" y="1107"/>
                  <a:pt x="11857" y="1405"/>
                  <a:pt x="12408" y="1405"/>
                </a:cubicBezTo>
                <a:cubicBezTo>
                  <a:pt x="12590" y="1405"/>
                  <a:pt x="12706" y="1373"/>
                  <a:pt x="12704" y="1286"/>
                </a:cubicBezTo>
                <a:cubicBezTo>
                  <a:pt x="12704" y="1012"/>
                  <a:pt x="10622" y="564"/>
                  <a:pt x="10296" y="564"/>
                </a:cubicBezTo>
                <a:cubicBezTo>
                  <a:pt x="10293" y="564"/>
                  <a:pt x="10290" y="564"/>
                  <a:pt x="10287" y="564"/>
                </a:cubicBezTo>
                <a:cubicBezTo>
                  <a:pt x="9955" y="577"/>
                  <a:pt x="9605" y="623"/>
                  <a:pt x="9264" y="623"/>
                </a:cubicBezTo>
                <a:cubicBezTo>
                  <a:pt x="9136" y="623"/>
                  <a:pt x="9010" y="616"/>
                  <a:pt x="8886" y="599"/>
                </a:cubicBezTo>
                <a:cubicBezTo>
                  <a:pt x="8413" y="537"/>
                  <a:pt x="8190" y="100"/>
                  <a:pt x="7664" y="19"/>
                </a:cubicBezTo>
                <a:cubicBezTo>
                  <a:pt x="7587" y="6"/>
                  <a:pt x="7512" y="0"/>
                  <a:pt x="7440" y="0"/>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0"/>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Abstract</a:t>
            </a:r>
            <a:endParaRPr dirty="0"/>
          </a:p>
        </p:txBody>
      </p:sp>
      <p:sp>
        <p:nvSpPr>
          <p:cNvPr id="3" name="TextBox 2">
            <a:extLst>
              <a:ext uri="{FF2B5EF4-FFF2-40B4-BE49-F238E27FC236}">
                <a16:creationId xmlns:a16="http://schemas.microsoft.com/office/drawing/2014/main" id="{B9552A08-E9AF-F597-9681-63C40994C471}"/>
              </a:ext>
            </a:extLst>
          </p:cNvPr>
          <p:cNvSpPr txBox="1"/>
          <p:nvPr/>
        </p:nvSpPr>
        <p:spPr>
          <a:xfrm>
            <a:off x="778042" y="1203158"/>
            <a:ext cx="7130716" cy="3741409"/>
          </a:xfrm>
          <a:prstGeom prst="rect">
            <a:avLst/>
          </a:prstGeom>
          <a:noFill/>
        </p:spPr>
        <p:txBody>
          <a:bodyPr wrap="square" rtlCol="0">
            <a:spAutoFit/>
          </a:bodyPr>
          <a:lstStyle/>
          <a:p>
            <a:pPr algn="just">
              <a:lnSpc>
                <a:spcPct val="150000"/>
              </a:lnSpc>
            </a:pPr>
            <a:r>
              <a:rPr lang="en-ID" sz="1600" dirty="0">
                <a:solidFill>
                  <a:schemeClr val="bg1"/>
                </a:solidFill>
                <a:latin typeface="Times New Roman" panose="02020603050405020304" pitchFamily="18" charset="0"/>
                <a:cs typeface="Times New Roman" panose="02020603050405020304" pitchFamily="18" charset="0"/>
              </a:rPr>
              <a:t>Humans live in the environment and interact with the components in their environment. These interactions can occur with biotic and abiotic components as well as socio-</a:t>
            </a:r>
            <a:r>
              <a:rPr lang="en-ID" sz="1600" dirty="0" err="1">
                <a:solidFill>
                  <a:schemeClr val="bg1"/>
                </a:solidFill>
                <a:latin typeface="Times New Roman" panose="02020603050405020304" pitchFamily="18" charset="0"/>
                <a:cs typeface="Times New Roman" panose="02020603050405020304" pitchFamily="18" charset="0"/>
              </a:rPr>
              <a:t>cultural.Initially</a:t>
            </a:r>
            <a:r>
              <a:rPr lang="en-ID" sz="1600" dirty="0">
                <a:solidFill>
                  <a:schemeClr val="bg1"/>
                </a:solidFill>
                <a:latin typeface="Times New Roman" panose="02020603050405020304" pitchFamily="18" charset="0"/>
                <a:cs typeface="Times New Roman" panose="02020603050405020304" pitchFamily="18" charset="0"/>
              </a:rPr>
              <a:t> the interaction between humans and their environment runs in harmony, harmony and balance. However, recently the relationship has been running unequally. Humans with their scientific and technological abilities are more exploitative towards nature, resulting in various environmental problems. Environmental problems occur because of human's wrong view of nature. Humans often violate environmental ethics because they consider themselves separate from their environment. Therefore, to save the environment there must be a fundamental change in human beings in viewing their environment.</a:t>
            </a:r>
          </a:p>
        </p:txBody>
      </p:sp>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1374" name="Google Shape;1374;p41"/>
          <p:cNvSpPr txBox="1">
            <a:spLocks noGrp="1"/>
          </p:cNvSpPr>
          <p:nvPr>
            <p:ph type="title"/>
          </p:nvPr>
        </p:nvSpPr>
        <p:spPr>
          <a:xfrm>
            <a:off x="720000" y="25804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2000" dirty="0"/>
              <a:t>The Relationship Between Humans And Their Environment</a:t>
            </a:r>
            <a:endParaRPr sz="2000" dirty="0"/>
          </a:p>
        </p:txBody>
      </p:sp>
      <p:sp>
        <p:nvSpPr>
          <p:cNvPr id="26" name="TextBox 25">
            <a:extLst>
              <a:ext uri="{FF2B5EF4-FFF2-40B4-BE49-F238E27FC236}">
                <a16:creationId xmlns:a16="http://schemas.microsoft.com/office/drawing/2014/main" id="{197BEAC9-0DFB-1011-7C21-0E69D0D09051}"/>
              </a:ext>
            </a:extLst>
          </p:cNvPr>
          <p:cNvSpPr txBox="1"/>
          <p:nvPr/>
        </p:nvSpPr>
        <p:spPr>
          <a:xfrm>
            <a:off x="811815" y="1112100"/>
            <a:ext cx="7704000" cy="3931654"/>
          </a:xfrm>
          <a:prstGeom prst="rect">
            <a:avLst/>
          </a:prstGeom>
          <a:noFill/>
        </p:spPr>
        <p:txBody>
          <a:bodyPr wrap="square" rtlCol="0">
            <a:spAutoFit/>
          </a:bodyPr>
          <a:lstStyle/>
          <a:p>
            <a:pPr algn="just">
              <a:lnSpc>
                <a:spcPct val="150000"/>
              </a:lnSpc>
            </a:pPr>
            <a:r>
              <a:rPr lang="en-ID" dirty="0">
                <a:solidFill>
                  <a:schemeClr val="bg1"/>
                </a:solidFill>
                <a:latin typeface="Times New Roman" panose="02020603050405020304" pitchFamily="18" charset="0"/>
                <a:cs typeface="Times New Roman" panose="02020603050405020304" pitchFamily="18" charset="0"/>
              </a:rPr>
              <a:t>In urban areas, the environment is dominated by urban life components such as roads, bridges, settlements, offices, hotels, and others. The natural environment has been replaced or changed radically by the built or built </a:t>
            </a:r>
            <a:r>
              <a:rPr lang="en-ID" dirty="0" err="1">
                <a:solidFill>
                  <a:schemeClr val="bg1"/>
                </a:solidFill>
                <a:latin typeface="Times New Roman" panose="02020603050405020304" pitchFamily="18" charset="0"/>
                <a:cs typeface="Times New Roman" panose="02020603050405020304" pitchFamily="18" charset="0"/>
              </a:rPr>
              <a:t>environment.The</a:t>
            </a:r>
            <a:r>
              <a:rPr lang="en-ID" dirty="0">
                <a:solidFill>
                  <a:schemeClr val="bg1"/>
                </a:solidFill>
                <a:latin typeface="Times New Roman" panose="02020603050405020304" pitchFamily="18" charset="0"/>
                <a:cs typeface="Times New Roman" panose="02020603050405020304" pitchFamily="18" charset="0"/>
              </a:rPr>
              <a:t> relationship between humans and the environment works in two ways. On the one hand, humans are influenced by the environment, but on the other hand humans have the ability to change the </a:t>
            </a:r>
            <a:r>
              <a:rPr lang="en-ID" dirty="0" err="1">
                <a:solidFill>
                  <a:schemeClr val="bg1"/>
                </a:solidFill>
                <a:latin typeface="Times New Roman" panose="02020603050405020304" pitchFamily="18" charset="0"/>
                <a:cs typeface="Times New Roman" panose="02020603050405020304" pitchFamily="18" charset="0"/>
              </a:rPr>
              <a:t>environment.The</a:t>
            </a:r>
            <a:r>
              <a:rPr lang="en-ID" dirty="0">
                <a:solidFill>
                  <a:schemeClr val="bg1"/>
                </a:solidFill>
                <a:latin typeface="Times New Roman" panose="02020603050405020304" pitchFamily="18" charset="0"/>
                <a:cs typeface="Times New Roman" panose="02020603050405020304" pitchFamily="18" charset="0"/>
              </a:rPr>
              <a:t> characteristics of these relationships differ from one region to another, or one community to another. In areas where people have an advanced level of civilization, humans tend to be dominant so that the environment has changed a lot from the natural environment to the built environment created by </a:t>
            </a:r>
            <a:r>
              <a:rPr lang="en-ID" dirty="0" err="1">
                <a:solidFill>
                  <a:schemeClr val="bg1"/>
                </a:solidFill>
                <a:latin typeface="Times New Roman" panose="02020603050405020304" pitchFamily="18" charset="0"/>
                <a:cs typeface="Times New Roman" panose="02020603050405020304" pitchFamily="18" charset="0"/>
              </a:rPr>
              <a:t>humans.In</a:t>
            </a:r>
            <a:r>
              <a:rPr lang="en-ID" dirty="0">
                <a:solidFill>
                  <a:schemeClr val="bg1"/>
                </a:solidFill>
                <a:latin typeface="Times New Roman" panose="02020603050405020304" pitchFamily="18" charset="0"/>
                <a:cs typeface="Times New Roman" panose="02020603050405020304" pitchFamily="18" charset="0"/>
              </a:rPr>
              <a:t> relation to the environment, humans develop science and technology. With today's technological advances, some people make technology everything. Technology is no longer an alternative but has become a belief that can guarantee life and human life. Technology has made some people no longer believe in God, even though technology is created by humans and belongs to humans, not the other way around.</a:t>
            </a: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6"/>
        <p:cNvGrpSpPr/>
        <p:nvPr/>
      </p:nvGrpSpPr>
      <p:grpSpPr>
        <a:xfrm>
          <a:off x="0" y="0"/>
          <a:ext cx="0" cy="0"/>
          <a:chOff x="0" y="0"/>
          <a:chExt cx="0" cy="0"/>
        </a:xfrm>
      </p:grpSpPr>
      <p:sp>
        <p:nvSpPr>
          <p:cNvPr id="1579" name="Google Shape;1579;p53"/>
          <p:cNvSpPr/>
          <p:nvPr/>
        </p:nvSpPr>
        <p:spPr>
          <a:xfrm>
            <a:off x="3487558" y="714674"/>
            <a:ext cx="1385677" cy="240408"/>
          </a:xfrm>
          <a:custGeom>
            <a:avLst/>
            <a:gdLst/>
            <a:ahLst/>
            <a:cxnLst/>
            <a:rect l="l" t="t" r="r" b="b"/>
            <a:pathLst>
              <a:path w="6058" h="1051" extrusionOk="0">
                <a:moveTo>
                  <a:pt x="2088" y="1"/>
                </a:moveTo>
                <a:cubicBezTo>
                  <a:pt x="2004" y="1"/>
                  <a:pt x="1919" y="19"/>
                  <a:pt x="1829" y="70"/>
                </a:cubicBezTo>
                <a:cubicBezTo>
                  <a:pt x="1704" y="132"/>
                  <a:pt x="1615" y="266"/>
                  <a:pt x="1473" y="319"/>
                </a:cubicBezTo>
                <a:cubicBezTo>
                  <a:pt x="1312" y="391"/>
                  <a:pt x="1116" y="364"/>
                  <a:pt x="946" y="409"/>
                </a:cubicBezTo>
                <a:cubicBezTo>
                  <a:pt x="848" y="435"/>
                  <a:pt x="750" y="498"/>
                  <a:pt x="652" y="498"/>
                </a:cubicBezTo>
                <a:cubicBezTo>
                  <a:pt x="589" y="498"/>
                  <a:pt x="518" y="444"/>
                  <a:pt x="456" y="444"/>
                </a:cubicBezTo>
                <a:cubicBezTo>
                  <a:pt x="449" y="444"/>
                  <a:pt x="443" y="444"/>
                  <a:pt x="437" y="444"/>
                </a:cubicBezTo>
                <a:cubicBezTo>
                  <a:pt x="264" y="444"/>
                  <a:pt x="201" y="563"/>
                  <a:pt x="72" y="632"/>
                </a:cubicBezTo>
                <a:cubicBezTo>
                  <a:pt x="72" y="730"/>
                  <a:pt x="18" y="783"/>
                  <a:pt x="1" y="846"/>
                </a:cubicBezTo>
                <a:cubicBezTo>
                  <a:pt x="28" y="861"/>
                  <a:pt x="56" y="868"/>
                  <a:pt x="84" y="868"/>
                </a:cubicBezTo>
                <a:cubicBezTo>
                  <a:pt x="184" y="868"/>
                  <a:pt x="287" y="788"/>
                  <a:pt x="384" y="774"/>
                </a:cubicBezTo>
                <a:cubicBezTo>
                  <a:pt x="409" y="771"/>
                  <a:pt x="434" y="769"/>
                  <a:pt x="458" y="769"/>
                </a:cubicBezTo>
                <a:cubicBezTo>
                  <a:pt x="606" y="769"/>
                  <a:pt x="738" y="830"/>
                  <a:pt x="884" y="846"/>
                </a:cubicBezTo>
                <a:cubicBezTo>
                  <a:pt x="919" y="850"/>
                  <a:pt x="953" y="852"/>
                  <a:pt x="986" y="852"/>
                </a:cubicBezTo>
                <a:cubicBezTo>
                  <a:pt x="1085" y="852"/>
                  <a:pt x="1177" y="837"/>
                  <a:pt x="1273" y="837"/>
                </a:cubicBezTo>
                <a:cubicBezTo>
                  <a:pt x="1334" y="837"/>
                  <a:pt x="1397" y="843"/>
                  <a:pt x="1464" y="864"/>
                </a:cubicBezTo>
                <a:cubicBezTo>
                  <a:pt x="1689" y="933"/>
                  <a:pt x="1819" y="1050"/>
                  <a:pt x="2049" y="1050"/>
                </a:cubicBezTo>
                <a:cubicBezTo>
                  <a:pt x="2083" y="1050"/>
                  <a:pt x="2120" y="1048"/>
                  <a:pt x="2159" y="1042"/>
                </a:cubicBezTo>
                <a:cubicBezTo>
                  <a:pt x="2418" y="997"/>
                  <a:pt x="2686" y="864"/>
                  <a:pt x="2944" y="792"/>
                </a:cubicBezTo>
                <a:cubicBezTo>
                  <a:pt x="3052" y="756"/>
                  <a:pt x="3143" y="747"/>
                  <a:pt x="3233" y="747"/>
                </a:cubicBezTo>
                <a:cubicBezTo>
                  <a:pt x="3328" y="747"/>
                  <a:pt x="3421" y="758"/>
                  <a:pt x="3529" y="758"/>
                </a:cubicBezTo>
                <a:cubicBezTo>
                  <a:pt x="3548" y="758"/>
                  <a:pt x="3567" y="757"/>
                  <a:pt x="3587" y="757"/>
                </a:cubicBezTo>
                <a:cubicBezTo>
                  <a:pt x="3779" y="757"/>
                  <a:pt x="3976" y="783"/>
                  <a:pt x="4171" y="783"/>
                </a:cubicBezTo>
                <a:cubicBezTo>
                  <a:pt x="4229" y="783"/>
                  <a:pt x="4287" y="781"/>
                  <a:pt x="4345" y="774"/>
                </a:cubicBezTo>
                <a:cubicBezTo>
                  <a:pt x="4568" y="748"/>
                  <a:pt x="4773" y="641"/>
                  <a:pt x="5005" y="623"/>
                </a:cubicBezTo>
                <a:cubicBezTo>
                  <a:pt x="5112" y="614"/>
                  <a:pt x="5232" y="614"/>
                  <a:pt x="5355" y="614"/>
                </a:cubicBezTo>
                <a:lnTo>
                  <a:pt x="5355" y="614"/>
                </a:lnTo>
                <a:cubicBezTo>
                  <a:pt x="5602" y="614"/>
                  <a:pt x="5862" y="614"/>
                  <a:pt x="6058" y="542"/>
                </a:cubicBezTo>
                <a:cubicBezTo>
                  <a:pt x="5942" y="534"/>
                  <a:pt x="5835" y="507"/>
                  <a:pt x="5719" y="480"/>
                </a:cubicBezTo>
                <a:cubicBezTo>
                  <a:pt x="5620" y="454"/>
                  <a:pt x="5532" y="445"/>
                  <a:pt x="5445" y="445"/>
                </a:cubicBezTo>
                <a:cubicBezTo>
                  <a:pt x="5320" y="445"/>
                  <a:pt x="5197" y="464"/>
                  <a:pt x="5050" y="480"/>
                </a:cubicBezTo>
                <a:cubicBezTo>
                  <a:pt x="5020" y="483"/>
                  <a:pt x="4992" y="485"/>
                  <a:pt x="4966" y="485"/>
                </a:cubicBezTo>
                <a:cubicBezTo>
                  <a:pt x="4783" y="485"/>
                  <a:pt x="4657" y="413"/>
                  <a:pt x="4470" y="382"/>
                </a:cubicBezTo>
                <a:cubicBezTo>
                  <a:pt x="4440" y="377"/>
                  <a:pt x="4408" y="375"/>
                  <a:pt x="4377" y="375"/>
                </a:cubicBezTo>
                <a:cubicBezTo>
                  <a:pt x="4223" y="375"/>
                  <a:pt x="4058" y="422"/>
                  <a:pt x="3917" y="444"/>
                </a:cubicBezTo>
                <a:cubicBezTo>
                  <a:pt x="3866" y="452"/>
                  <a:pt x="3819" y="455"/>
                  <a:pt x="3773" y="455"/>
                </a:cubicBezTo>
                <a:cubicBezTo>
                  <a:pt x="3594" y="455"/>
                  <a:pt x="3447" y="399"/>
                  <a:pt x="3283" y="293"/>
                </a:cubicBezTo>
                <a:cubicBezTo>
                  <a:pt x="3125" y="190"/>
                  <a:pt x="3037" y="101"/>
                  <a:pt x="2851" y="101"/>
                </a:cubicBezTo>
                <a:cubicBezTo>
                  <a:pt x="2827" y="101"/>
                  <a:pt x="2802" y="102"/>
                  <a:pt x="2775" y="105"/>
                </a:cubicBezTo>
                <a:cubicBezTo>
                  <a:pt x="2753" y="108"/>
                  <a:pt x="2730" y="109"/>
                  <a:pt x="2709" y="109"/>
                </a:cubicBezTo>
                <a:cubicBezTo>
                  <a:pt x="2489" y="109"/>
                  <a:pt x="2293" y="1"/>
                  <a:pt x="2088"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3"/>
          <p:cNvSpPr txBox="1">
            <a:spLocks noGrp="1"/>
          </p:cNvSpPr>
          <p:nvPr>
            <p:ph type="title"/>
          </p:nvPr>
        </p:nvSpPr>
        <p:spPr>
          <a:xfrm>
            <a:off x="411865" y="1461825"/>
            <a:ext cx="4160135" cy="200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dirty="0"/>
              <a:t>Environmental Ethics Against Nature for Human Life</a:t>
            </a:r>
            <a:endParaRPr dirty="0"/>
          </a:p>
        </p:txBody>
      </p:sp>
      <p:pic>
        <p:nvPicPr>
          <p:cNvPr id="11" name="Picture 10">
            <a:extLst>
              <a:ext uri="{FF2B5EF4-FFF2-40B4-BE49-F238E27FC236}">
                <a16:creationId xmlns:a16="http://schemas.microsoft.com/office/drawing/2014/main" id="{1B57186F-EE6B-88B7-000D-1F7BA6E058D5}"/>
              </a:ext>
            </a:extLst>
          </p:cNvPr>
          <p:cNvPicPr>
            <a:picLocks noChangeAspect="1"/>
          </p:cNvPicPr>
          <p:nvPr/>
        </p:nvPicPr>
        <p:blipFill>
          <a:blip r:embed="rId3"/>
          <a:stretch>
            <a:fillRect/>
          </a:stretch>
        </p:blipFill>
        <p:spPr>
          <a:xfrm>
            <a:off x="5077827" y="1155032"/>
            <a:ext cx="3214920" cy="2143282"/>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44"/>
          <p:cNvSpPr txBox="1">
            <a:spLocks noGrp="1"/>
          </p:cNvSpPr>
          <p:nvPr>
            <p:ph type="subTitle" idx="1"/>
          </p:nvPr>
        </p:nvSpPr>
        <p:spPr>
          <a:xfrm>
            <a:off x="3089088" y="501378"/>
            <a:ext cx="5800259" cy="1157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D" dirty="0">
                <a:latin typeface="Times New Roman" panose="02020603050405020304" pitchFamily="18" charset="0"/>
                <a:cs typeface="Times New Roman" panose="02020603050405020304" pitchFamily="18" charset="0"/>
              </a:rPr>
              <a:t>Humans need the natural environment rather than nature which needs humans, so it is certain that damage to the natural environment occurs because humans have done wrong to </a:t>
            </a:r>
            <a:r>
              <a:rPr lang="en-ID" dirty="0" err="1">
                <a:latin typeface="Times New Roman" panose="02020603050405020304" pitchFamily="18" charset="0"/>
                <a:cs typeface="Times New Roman" panose="02020603050405020304" pitchFamily="18" charset="0"/>
              </a:rPr>
              <a:t>nature.In</a:t>
            </a:r>
            <a:r>
              <a:rPr lang="en-ID" dirty="0">
                <a:latin typeface="Times New Roman" panose="02020603050405020304" pitchFamily="18" charset="0"/>
                <a:cs typeface="Times New Roman" panose="02020603050405020304" pitchFamily="18" charset="0"/>
              </a:rPr>
              <a:t> the book written by A. Sonny </a:t>
            </a:r>
            <a:r>
              <a:rPr lang="en-ID" dirty="0" err="1">
                <a:latin typeface="Times New Roman" panose="02020603050405020304" pitchFamily="18" charset="0"/>
                <a:cs typeface="Times New Roman" panose="02020603050405020304" pitchFamily="18" charset="0"/>
              </a:rPr>
              <a:t>Keraf</a:t>
            </a:r>
            <a:r>
              <a:rPr lang="en-ID" dirty="0">
                <a:latin typeface="Times New Roman" panose="02020603050405020304" pitchFamily="18" charset="0"/>
                <a:cs typeface="Times New Roman" panose="02020603050405020304" pitchFamily="18" charset="0"/>
              </a:rPr>
              <a:t> (2002) entitled Environmental Ethics, he reminded that environmental problems are human moral problems, or human </a:t>
            </a:r>
            <a:r>
              <a:rPr lang="en-ID" dirty="0" err="1">
                <a:latin typeface="Times New Roman" panose="02020603050405020304" pitchFamily="18" charset="0"/>
                <a:cs typeface="Times New Roman" panose="02020603050405020304" pitchFamily="18" charset="0"/>
              </a:rPr>
              <a:t>behavior</a:t>
            </a:r>
            <a:r>
              <a:rPr lang="en-ID" dirty="0">
                <a:latin typeface="Times New Roman" panose="02020603050405020304" pitchFamily="18" charset="0"/>
                <a:cs typeface="Times New Roman" panose="02020603050405020304" pitchFamily="18" charset="0"/>
              </a:rPr>
              <a:t> problems. Damage is not a technical problem but the environmental crisis is a human moral </a:t>
            </a:r>
            <a:r>
              <a:rPr lang="en-ID" dirty="0" err="1">
                <a:latin typeface="Times New Roman" panose="02020603050405020304" pitchFamily="18" charset="0"/>
                <a:cs typeface="Times New Roman" panose="02020603050405020304" pitchFamily="18" charset="0"/>
              </a:rPr>
              <a:t>crisis.Theoretically</a:t>
            </a:r>
            <a:r>
              <a:rPr lang="en-ID" dirty="0">
                <a:latin typeface="Times New Roman" panose="02020603050405020304" pitchFamily="18" charset="0"/>
                <a:cs typeface="Times New Roman" panose="02020603050405020304" pitchFamily="18" charset="0"/>
              </a:rPr>
              <a:t>, there are various theories of environmental ethics, namely Anthropocentrism. According to this theory, environmental ethics with an anthropocentrism pattern is a mistake in the Western perspective, starting from Aristotle to modern philosophers, where the main concern is to think that ethics only applies to the human community. And Biocentrism and Ecocentrism, in the understanding of biocentrism and ecocentrism, humans are not only seen as social beings, but also as biological beings or ecological beings. As all other living things, humans have the same position in the "network of life" in this </a:t>
            </a:r>
            <a:r>
              <a:rPr lang="en-ID" dirty="0" err="1">
                <a:latin typeface="Times New Roman" panose="02020603050405020304" pitchFamily="18" charset="0"/>
                <a:cs typeface="Times New Roman" panose="02020603050405020304" pitchFamily="18" charset="0"/>
              </a:rPr>
              <a:t>universe.From</a:t>
            </a:r>
            <a:r>
              <a:rPr lang="en-ID" dirty="0">
                <a:latin typeface="Times New Roman" panose="02020603050405020304" pitchFamily="18" charset="0"/>
                <a:cs typeface="Times New Roman" panose="02020603050405020304" pitchFamily="18" charset="0"/>
              </a:rPr>
              <a:t> this understanding, biocentrism and ecocentrism broaden the understanding of ethics, which considers biotic and ecological communities as moral communities. The environmental ethics that are fought for and defended by biocentrism and ecocentrism are back to the ethics of indigenous peoples which are practiced by almost all indigenous tribes around the world.</a:t>
            </a:r>
            <a:endParaRPr dirty="0">
              <a:latin typeface="Times New Roman" panose="02020603050405020304" pitchFamily="18" charset="0"/>
              <a:cs typeface="Times New Roman" panose="02020603050405020304" pitchFamily="18" charset="0"/>
            </a:endParaRPr>
          </a:p>
        </p:txBody>
      </p:sp>
      <p:sp>
        <p:nvSpPr>
          <p:cNvPr id="1400" name="Google Shape;1400;p44"/>
          <p:cNvSpPr/>
          <p:nvPr/>
        </p:nvSpPr>
        <p:spPr>
          <a:xfrm>
            <a:off x="2407724" y="3600448"/>
            <a:ext cx="761575" cy="1466862"/>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 name="Google Shape;1401;p44"/>
          <p:cNvGrpSpPr/>
          <p:nvPr/>
        </p:nvGrpSpPr>
        <p:grpSpPr>
          <a:xfrm>
            <a:off x="866791" y="594908"/>
            <a:ext cx="1807389" cy="4491525"/>
            <a:chOff x="713103" y="463254"/>
            <a:chExt cx="1696920" cy="4216999"/>
          </a:xfrm>
        </p:grpSpPr>
        <p:sp>
          <p:nvSpPr>
            <p:cNvPr id="1402" name="Google Shape;1402;p44"/>
            <p:cNvSpPr/>
            <p:nvPr/>
          </p:nvSpPr>
          <p:spPr>
            <a:xfrm>
              <a:off x="1146913" y="831845"/>
              <a:ext cx="828383" cy="3788465"/>
            </a:xfrm>
            <a:custGeom>
              <a:avLst/>
              <a:gdLst/>
              <a:ahLst/>
              <a:cxnLst/>
              <a:rect l="l" t="t" r="r" b="b"/>
              <a:pathLst>
                <a:path w="7138" h="32643" extrusionOk="0">
                  <a:moveTo>
                    <a:pt x="3569" y="0"/>
                  </a:moveTo>
                  <a:lnTo>
                    <a:pt x="2257" y="0"/>
                  </a:lnTo>
                  <a:lnTo>
                    <a:pt x="0" y="26647"/>
                  </a:lnTo>
                  <a:lnTo>
                    <a:pt x="0" y="32642"/>
                  </a:lnTo>
                  <a:lnTo>
                    <a:pt x="3569" y="32642"/>
                  </a:lnTo>
                  <a:lnTo>
                    <a:pt x="7137" y="32642"/>
                  </a:lnTo>
                  <a:lnTo>
                    <a:pt x="7137" y="26647"/>
                  </a:lnTo>
                  <a:lnTo>
                    <a:pt x="4889" y="0"/>
                  </a:lnTo>
                  <a:close/>
                </a:path>
              </a:pathLst>
            </a:custGeom>
            <a:gradFill>
              <a:gsLst>
                <a:gs pos="0">
                  <a:schemeClr val="dk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4"/>
            <p:cNvSpPr/>
            <p:nvPr/>
          </p:nvSpPr>
          <p:spPr>
            <a:xfrm>
              <a:off x="1007068" y="3519569"/>
              <a:ext cx="21934" cy="59073"/>
            </a:xfrm>
            <a:custGeom>
              <a:avLst/>
              <a:gdLst/>
              <a:ahLst/>
              <a:cxnLst/>
              <a:rect l="l" t="t" r="r" b="b"/>
              <a:pathLst>
                <a:path w="189" h="509" extrusionOk="0">
                  <a:moveTo>
                    <a:pt x="1" y="0"/>
                  </a:moveTo>
                  <a:lnTo>
                    <a:pt x="1" y="509"/>
                  </a:lnTo>
                  <a:lnTo>
                    <a:pt x="188" y="509"/>
                  </a:lnTo>
                  <a:lnTo>
                    <a:pt x="188" y="0"/>
                  </a:lnTo>
                  <a:close/>
                </a:path>
              </a:pathLst>
            </a:custGeom>
            <a:solidFill>
              <a:srgbClr val="002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4"/>
            <p:cNvSpPr/>
            <p:nvPr/>
          </p:nvSpPr>
          <p:spPr>
            <a:xfrm>
              <a:off x="1265985" y="1319509"/>
              <a:ext cx="590243" cy="74625"/>
            </a:xfrm>
            <a:custGeom>
              <a:avLst/>
              <a:gdLst/>
              <a:ahLst/>
              <a:cxnLst/>
              <a:rect l="l" t="t" r="r" b="b"/>
              <a:pathLst>
                <a:path w="5086" h="643" extrusionOk="0">
                  <a:moveTo>
                    <a:pt x="0" y="0"/>
                  </a:moveTo>
                  <a:lnTo>
                    <a:pt x="0" y="437"/>
                  </a:lnTo>
                  <a:lnTo>
                    <a:pt x="170" y="437"/>
                  </a:lnTo>
                  <a:lnTo>
                    <a:pt x="170" y="642"/>
                  </a:lnTo>
                  <a:lnTo>
                    <a:pt x="259" y="642"/>
                  </a:lnTo>
                  <a:lnTo>
                    <a:pt x="259" y="437"/>
                  </a:lnTo>
                  <a:lnTo>
                    <a:pt x="874" y="437"/>
                  </a:lnTo>
                  <a:lnTo>
                    <a:pt x="874" y="589"/>
                  </a:lnTo>
                  <a:lnTo>
                    <a:pt x="4220" y="589"/>
                  </a:lnTo>
                  <a:lnTo>
                    <a:pt x="4220" y="437"/>
                  </a:lnTo>
                  <a:lnTo>
                    <a:pt x="4826" y="437"/>
                  </a:lnTo>
                  <a:lnTo>
                    <a:pt x="4826" y="642"/>
                  </a:lnTo>
                  <a:lnTo>
                    <a:pt x="4916" y="642"/>
                  </a:lnTo>
                  <a:lnTo>
                    <a:pt x="4916" y="437"/>
                  </a:lnTo>
                  <a:lnTo>
                    <a:pt x="5085" y="437"/>
                  </a:lnTo>
                  <a:lnTo>
                    <a:pt x="5085" y="0"/>
                  </a:lnTo>
                  <a:lnTo>
                    <a:pt x="4148" y="0"/>
                  </a:lnTo>
                  <a:lnTo>
                    <a:pt x="4148" y="63"/>
                  </a:lnTo>
                  <a:lnTo>
                    <a:pt x="937" y="63"/>
                  </a:lnTo>
                  <a:lnTo>
                    <a:pt x="937" y="0"/>
                  </a:ln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4"/>
            <p:cNvSpPr/>
            <p:nvPr/>
          </p:nvSpPr>
          <p:spPr>
            <a:xfrm>
              <a:off x="1316700" y="1042021"/>
              <a:ext cx="488813" cy="61162"/>
            </a:xfrm>
            <a:custGeom>
              <a:avLst/>
              <a:gdLst/>
              <a:ahLst/>
              <a:cxnLst/>
              <a:rect l="l" t="t" r="r" b="b"/>
              <a:pathLst>
                <a:path w="4212" h="527" extrusionOk="0">
                  <a:moveTo>
                    <a:pt x="0" y="0"/>
                  </a:moveTo>
                  <a:lnTo>
                    <a:pt x="0" y="357"/>
                  </a:lnTo>
                  <a:lnTo>
                    <a:pt x="143" y="357"/>
                  </a:lnTo>
                  <a:lnTo>
                    <a:pt x="143" y="527"/>
                  </a:lnTo>
                  <a:lnTo>
                    <a:pt x="214" y="527"/>
                  </a:lnTo>
                  <a:lnTo>
                    <a:pt x="214" y="357"/>
                  </a:lnTo>
                  <a:lnTo>
                    <a:pt x="723" y="357"/>
                  </a:lnTo>
                  <a:lnTo>
                    <a:pt x="723" y="482"/>
                  </a:lnTo>
                  <a:lnTo>
                    <a:pt x="3497" y="482"/>
                  </a:lnTo>
                  <a:lnTo>
                    <a:pt x="3497" y="357"/>
                  </a:lnTo>
                  <a:lnTo>
                    <a:pt x="3997" y="357"/>
                  </a:lnTo>
                  <a:lnTo>
                    <a:pt x="3997" y="527"/>
                  </a:lnTo>
                  <a:lnTo>
                    <a:pt x="4077" y="527"/>
                  </a:lnTo>
                  <a:lnTo>
                    <a:pt x="4077" y="357"/>
                  </a:lnTo>
                  <a:lnTo>
                    <a:pt x="4211" y="357"/>
                  </a:lnTo>
                  <a:lnTo>
                    <a:pt x="4211" y="0"/>
                  </a:lnTo>
                  <a:lnTo>
                    <a:pt x="3435" y="0"/>
                  </a:lnTo>
                  <a:lnTo>
                    <a:pt x="3435" y="45"/>
                  </a:lnTo>
                  <a:lnTo>
                    <a:pt x="776" y="45"/>
                  </a:lnTo>
                  <a:lnTo>
                    <a:pt x="776" y="0"/>
                  </a:ln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4"/>
            <p:cNvSpPr/>
            <p:nvPr/>
          </p:nvSpPr>
          <p:spPr>
            <a:xfrm>
              <a:off x="1229660" y="1624851"/>
              <a:ext cx="662776" cy="79848"/>
            </a:xfrm>
            <a:custGeom>
              <a:avLst/>
              <a:gdLst/>
              <a:ahLst/>
              <a:cxnLst/>
              <a:rect l="l" t="t" r="r" b="b"/>
              <a:pathLst>
                <a:path w="5711" h="688" extrusionOk="0">
                  <a:moveTo>
                    <a:pt x="1" y="1"/>
                  </a:moveTo>
                  <a:lnTo>
                    <a:pt x="1" y="465"/>
                  </a:lnTo>
                  <a:lnTo>
                    <a:pt x="188" y="465"/>
                  </a:lnTo>
                  <a:lnTo>
                    <a:pt x="188" y="688"/>
                  </a:lnTo>
                  <a:lnTo>
                    <a:pt x="295" y="688"/>
                  </a:lnTo>
                  <a:lnTo>
                    <a:pt x="295" y="465"/>
                  </a:lnTo>
                  <a:lnTo>
                    <a:pt x="973" y="465"/>
                  </a:lnTo>
                  <a:lnTo>
                    <a:pt x="973" y="625"/>
                  </a:lnTo>
                  <a:lnTo>
                    <a:pt x="4738" y="625"/>
                  </a:lnTo>
                  <a:lnTo>
                    <a:pt x="4738" y="465"/>
                  </a:lnTo>
                  <a:lnTo>
                    <a:pt x="5416" y="465"/>
                  </a:lnTo>
                  <a:lnTo>
                    <a:pt x="5416" y="688"/>
                  </a:lnTo>
                  <a:lnTo>
                    <a:pt x="5523" y="688"/>
                  </a:lnTo>
                  <a:lnTo>
                    <a:pt x="5523" y="465"/>
                  </a:lnTo>
                  <a:lnTo>
                    <a:pt x="5710" y="465"/>
                  </a:lnTo>
                  <a:lnTo>
                    <a:pt x="5710" y="1"/>
                  </a:lnTo>
                  <a:lnTo>
                    <a:pt x="4658" y="1"/>
                  </a:lnTo>
                  <a:lnTo>
                    <a:pt x="4658" y="63"/>
                  </a:lnTo>
                  <a:lnTo>
                    <a:pt x="1054" y="63"/>
                  </a:lnTo>
                  <a:lnTo>
                    <a:pt x="1054" y="1"/>
                  </a:ln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4"/>
            <p:cNvSpPr/>
            <p:nvPr/>
          </p:nvSpPr>
          <p:spPr>
            <a:xfrm>
              <a:off x="1189389" y="1949921"/>
              <a:ext cx="744477" cy="85070"/>
            </a:xfrm>
            <a:custGeom>
              <a:avLst/>
              <a:gdLst/>
              <a:ahLst/>
              <a:cxnLst/>
              <a:rect l="l" t="t" r="r" b="b"/>
              <a:pathLst>
                <a:path w="6415" h="733" extrusionOk="0">
                  <a:moveTo>
                    <a:pt x="0" y="1"/>
                  </a:moveTo>
                  <a:lnTo>
                    <a:pt x="0" y="501"/>
                  </a:lnTo>
                  <a:lnTo>
                    <a:pt x="205" y="501"/>
                  </a:lnTo>
                  <a:lnTo>
                    <a:pt x="205" y="732"/>
                  </a:lnTo>
                  <a:lnTo>
                    <a:pt x="321" y="732"/>
                  </a:lnTo>
                  <a:lnTo>
                    <a:pt x="321" y="501"/>
                  </a:lnTo>
                  <a:lnTo>
                    <a:pt x="1088" y="501"/>
                  </a:lnTo>
                  <a:lnTo>
                    <a:pt x="1088" y="661"/>
                  </a:lnTo>
                  <a:lnTo>
                    <a:pt x="5317" y="661"/>
                  </a:lnTo>
                  <a:lnTo>
                    <a:pt x="5317" y="501"/>
                  </a:lnTo>
                  <a:lnTo>
                    <a:pt x="6084" y="501"/>
                  </a:lnTo>
                  <a:lnTo>
                    <a:pt x="6084" y="732"/>
                  </a:lnTo>
                  <a:lnTo>
                    <a:pt x="6200" y="732"/>
                  </a:lnTo>
                  <a:lnTo>
                    <a:pt x="6200" y="501"/>
                  </a:lnTo>
                  <a:lnTo>
                    <a:pt x="6414" y="501"/>
                  </a:lnTo>
                  <a:lnTo>
                    <a:pt x="6414" y="1"/>
                  </a:lnTo>
                  <a:lnTo>
                    <a:pt x="5228" y="1"/>
                  </a:lnTo>
                  <a:lnTo>
                    <a:pt x="5228" y="72"/>
                  </a:lnTo>
                  <a:lnTo>
                    <a:pt x="1178" y="72"/>
                  </a:lnTo>
                  <a:lnTo>
                    <a:pt x="1178" y="1"/>
                  </a:ln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4"/>
            <p:cNvSpPr/>
            <p:nvPr/>
          </p:nvSpPr>
          <p:spPr>
            <a:xfrm>
              <a:off x="1142735" y="2295766"/>
              <a:ext cx="836622" cy="90177"/>
            </a:xfrm>
            <a:custGeom>
              <a:avLst/>
              <a:gdLst/>
              <a:ahLst/>
              <a:cxnLst/>
              <a:rect l="l" t="t" r="r" b="b"/>
              <a:pathLst>
                <a:path w="7209" h="777" extrusionOk="0">
                  <a:moveTo>
                    <a:pt x="1" y="1"/>
                  </a:moveTo>
                  <a:lnTo>
                    <a:pt x="1" y="527"/>
                  </a:lnTo>
                  <a:lnTo>
                    <a:pt x="241" y="527"/>
                  </a:lnTo>
                  <a:lnTo>
                    <a:pt x="241" y="777"/>
                  </a:lnTo>
                  <a:lnTo>
                    <a:pt x="366" y="777"/>
                  </a:lnTo>
                  <a:lnTo>
                    <a:pt x="366" y="527"/>
                  </a:lnTo>
                  <a:lnTo>
                    <a:pt x="1232" y="527"/>
                  </a:lnTo>
                  <a:lnTo>
                    <a:pt x="1232" y="705"/>
                  </a:lnTo>
                  <a:lnTo>
                    <a:pt x="5978" y="705"/>
                  </a:lnTo>
                  <a:lnTo>
                    <a:pt x="5978" y="527"/>
                  </a:lnTo>
                  <a:lnTo>
                    <a:pt x="6843" y="527"/>
                  </a:lnTo>
                  <a:lnTo>
                    <a:pt x="6843" y="777"/>
                  </a:lnTo>
                  <a:lnTo>
                    <a:pt x="6968" y="777"/>
                  </a:lnTo>
                  <a:lnTo>
                    <a:pt x="6968" y="527"/>
                  </a:lnTo>
                  <a:lnTo>
                    <a:pt x="7209" y="527"/>
                  </a:lnTo>
                  <a:lnTo>
                    <a:pt x="7209" y="1"/>
                  </a:lnTo>
                  <a:lnTo>
                    <a:pt x="5880" y="1"/>
                  </a:lnTo>
                  <a:lnTo>
                    <a:pt x="5880" y="72"/>
                  </a:lnTo>
                  <a:lnTo>
                    <a:pt x="1330" y="72"/>
                  </a:lnTo>
                  <a:lnTo>
                    <a:pt x="1330" y="1"/>
                  </a:ln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4"/>
            <p:cNvSpPr/>
            <p:nvPr/>
          </p:nvSpPr>
          <p:spPr>
            <a:xfrm>
              <a:off x="1090975" y="2663313"/>
              <a:ext cx="940141" cy="95399"/>
            </a:xfrm>
            <a:custGeom>
              <a:avLst/>
              <a:gdLst/>
              <a:ahLst/>
              <a:cxnLst/>
              <a:rect l="l" t="t" r="r" b="b"/>
              <a:pathLst>
                <a:path w="8101" h="822" extrusionOk="0">
                  <a:moveTo>
                    <a:pt x="1" y="1"/>
                  </a:moveTo>
                  <a:lnTo>
                    <a:pt x="1" y="563"/>
                  </a:lnTo>
                  <a:lnTo>
                    <a:pt x="268" y="563"/>
                  </a:lnTo>
                  <a:lnTo>
                    <a:pt x="268" y="821"/>
                  </a:lnTo>
                  <a:lnTo>
                    <a:pt x="420" y="821"/>
                  </a:lnTo>
                  <a:lnTo>
                    <a:pt x="420" y="563"/>
                  </a:lnTo>
                  <a:lnTo>
                    <a:pt x="1383" y="563"/>
                  </a:lnTo>
                  <a:lnTo>
                    <a:pt x="1383" y="750"/>
                  </a:lnTo>
                  <a:lnTo>
                    <a:pt x="6718" y="750"/>
                  </a:lnTo>
                  <a:lnTo>
                    <a:pt x="6718" y="563"/>
                  </a:lnTo>
                  <a:lnTo>
                    <a:pt x="7690" y="563"/>
                  </a:lnTo>
                  <a:lnTo>
                    <a:pt x="7690" y="821"/>
                  </a:lnTo>
                  <a:lnTo>
                    <a:pt x="7833" y="821"/>
                  </a:lnTo>
                  <a:lnTo>
                    <a:pt x="7833" y="563"/>
                  </a:lnTo>
                  <a:lnTo>
                    <a:pt x="8101" y="563"/>
                  </a:lnTo>
                  <a:lnTo>
                    <a:pt x="8101" y="1"/>
                  </a:lnTo>
                  <a:lnTo>
                    <a:pt x="6611" y="1"/>
                  </a:lnTo>
                  <a:lnTo>
                    <a:pt x="6611" y="81"/>
                  </a:lnTo>
                  <a:lnTo>
                    <a:pt x="1499" y="81"/>
                  </a:lnTo>
                  <a:lnTo>
                    <a:pt x="1499" y="1"/>
                  </a:ln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4"/>
            <p:cNvSpPr/>
            <p:nvPr/>
          </p:nvSpPr>
          <p:spPr>
            <a:xfrm>
              <a:off x="1032948" y="3054651"/>
              <a:ext cx="1056194" cy="101550"/>
            </a:xfrm>
            <a:custGeom>
              <a:avLst/>
              <a:gdLst/>
              <a:ahLst/>
              <a:cxnLst/>
              <a:rect l="l" t="t" r="r" b="b"/>
              <a:pathLst>
                <a:path w="9101" h="875" extrusionOk="0">
                  <a:moveTo>
                    <a:pt x="1" y="1"/>
                  </a:moveTo>
                  <a:lnTo>
                    <a:pt x="1" y="598"/>
                  </a:lnTo>
                  <a:lnTo>
                    <a:pt x="304" y="598"/>
                  </a:lnTo>
                  <a:lnTo>
                    <a:pt x="304" y="875"/>
                  </a:lnTo>
                  <a:lnTo>
                    <a:pt x="465" y="875"/>
                  </a:lnTo>
                  <a:lnTo>
                    <a:pt x="465" y="598"/>
                  </a:lnTo>
                  <a:lnTo>
                    <a:pt x="1553" y="598"/>
                  </a:lnTo>
                  <a:lnTo>
                    <a:pt x="1553" y="795"/>
                  </a:lnTo>
                  <a:lnTo>
                    <a:pt x="7548" y="795"/>
                  </a:lnTo>
                  <a:lnTo>
                    <a:pt x="7548" y="598"/>
                  </a:lnTo>
                  <a:lnTo>
                    <a:pt x="8637" y="598"/>
                  </a:lnTo>
                  <a:lnTo>
                    <a:pt x="8637" y="875"/>
                  </a:lnTo>
                  <a:lnTo>
                    <a:pt x="8797" y="875"/>
                  </a:lnTo>
                  <a:lnTo>
                    <a:pt x="8797" y="598"/>
                  </a:lnTo>
                  <a:lnTo>
                    <a:pt x="9100" y="598"/>
                  </a:lnTo>
                  <a:lnTo>
                    <a:pt x="9100" y="1"/>
                  </a:lnTo>
                  <a:lnTo>
                    <a:pt x="7423" y="1"/>
                  </a:lnTo>
                  <a:lnTo>
                    <a:pt x="7423" y="81"/>
                  </a:lnTo>
                  <a:lnTo>
                    <a:pt x="1678" y="81"/>
                  </a:lnTo>
                  <a:lnTo>
                    <a:pt x="1678" y="1"/>
                  </a:ln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4"/>
            <p:cNvSpPr/>
            <p:nvPr/>
          </p:nvSpPr>
          <p:spPr>
            <a:xfrm>
              <a:off x="967726" y="3470826"/>
              <a:ext cx="1186637" cy="107817"/>
            </a:xfrm>
            <a:custGeom>
              <a:avLst/>
              <a:gdLst/>
              <a:ahLst/>
              <a:cxnLst/>
              <a:rect l="l" t="t" r="r" b="b"/>
              <a:pathLst>
                <a:path w="10225" h="929" extrusionOk="0">
                  <a:moveTo>
                    <a:pt x="1" y="1"/>
                  </a:moveTo>
                  <a:lnTo>
                    <a:pt x="1" y="634"/>
                  </a:lnTo>
                  <a:lnTo>
                    <a:pt x="1749" y="634"/>
                  </a:lnTo>
                  <a:lnTo>
                    <a:pt x="1749" y="839"/>
                  </a:lnTo>
                  <a:lnTo>
                    <a:pt x="8485" y="839"/>
                  </a:lnTo>
                  <a:lnTo>
                    <a:pt x="8485" y="634"/>
                  </a:lnTo>
                  <a:lnTo>
                    <a:pt x="9707" y="634"/>
                  </a:lnTo>
                  <a:lnTo>
                    <a:pt x="9707" y="929"/>
                  </a:lnTo>
                  <a:lnTo>
                    <a:pt x="9885" y="929"/>
                  </a:lnTo>
                  <a:lnTo>
                    <a:pt x="9885" y="634"/>
                  </a:lnTo>
                  <a:lnTo>
                    <a:pt x="10224" y="634"/>
                  </a:lnTo>
                  <a:lnTo>
                    <a:pt x="10224" y="1"/>
                  </a:lnTo>
                  <a:lnTo>
                    <a:pt x="8342" y="1"/>
                  </a:lnTo>
                  <a:lnTo>
                    <a:pt x="8342" y="90"/>
                  </a:lnTo>
                  <a:lnTo>
                    <a:pt x="1883" y="90"/>
                  </a:lnTo>
                  <a:lnTo>
                    <a:pt x="1883" y="1"/>
                  </a:ln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4"/>
            <p:cNvSpPr/>
            <p:nvPr/>
          </p:nvSpPr>
          <p:spPr>
            <a:xfrm>
              <a:off x="713103" y="3914041"/>
              <a:ext cx="1696920" cy="766212"/>
            </a:xfrm>
            <a:custGeom>
              <a:avLst/>
              <a:gdLst/>
              <a:ahLst/>
              <a:cxnLst/>
              <a:rect l="l" t="t" r="r" b="b"/>
              <a:pathLst>
                <a:path w="14622" h="6602" extrusionOk="0">
                  <a:moveTo>
                    <a:pt x="11937" y="669"/>
                  </a:moveTo>
                  <a:lnTo>
                    <a:pt x="11937" y="5353"/>
                  </a:lnTo>
                  <a:lnTo>
                    <a:pt x="2677" y="5353"/>
                  </a:lnTo>
                  <a:lnTo>
                    <a:pt x="2677" y="669"/>
                  </a:lnTo>
                  <a:lnTo>
                    <a:pt x="3524" y="669"/>
                  </a:lnTo>
                  <a:lnTo>
                    <a:pt x="3524" y="892"/>
                  </a:lnTo>
                  <a:lnTo>
                    <a:pt x="11089" y="892"/>
                  </a:lnTo>
                  <a:lnTo>
                    <a:pt x="11089" y="669"/>
                  </a:lnTo>
                  <a:close/>
                  <a:moveTo>
                    <a:pt x="1570" y="0"/>
                  </a:moveTo>
                  <a:lnTo>
                    <a:pt x="1570" y="669"/>
                  </a:lnTo>
                  <a:lnTo>
                    <a:pt x="1945" y="669"/>
                  </a:lnTo>
                  <a:lnTo>
                    <a:pt x="1945" y="990"/>
                  </a:lnTo>
                  <a:lnTo>
                    <a:pt x="2150" y="990"/>
                  </a:lnTo>
                  <a:lnTo>
                    <a:pt x="2150" y="669"/>
                  </a:lnTo>
                  <a:lnTo>
                    <a:pt x="2427" y="669"/>
                  </a:lnTo>
                  <a:lnTo>
                    <a:pt x="2427" y="5353"/>
                  </a:lnTo>
                  <a:lnTo>
                    <a:pt x="884" y="5353"/>
                  </a:lnTo>
                  <a:lnTo>
                    <a:pt x="884" y="5576"/>
                  </a:lnTo>
                  <a:lnTo>
                    <a:pt x="0" y="5576"/>
                  </a:lnTo>
                  <a:lnTo>
                    <a:pt x="0" y="6602"/>
                  </a:lnTo>
                  <a:lnTo>
                    <a:pt x="14622" y="6602"/>
                  </a:lnTo>
                  <a:lnTo>
                    <a:pt x="14622" y="5576"/>
                  </a:lnTo>
                  <a:lnTo>
                    <a:pt x="13739" y="5576"/>
                  </a:lnTo>
                  <a:lnTo>
                    <a:pt x="13739" y="5353"/>
                  </a:lnTo>
                  <a:lnTo>
                    <a:pt x="12195" y="5353"/>
                  </a:lnTo>
                  <a:lnTo>
                    <a:pt x="12195" y="669"/>
                  </a:lnTo>
                  <a:lnTo>
                    <a:pt x="12463" y="669"/>
                  </a:lnTo>
                  <a:lnTo>
                    <a:pt x="12463" y="990"/>
                  </a:lnTo>
                  <a:lnTo>
                    <a:pt x="12668" y="990"/>
                  </a:lnTo>
                  <a:lnTo>
                    <a:pt x="12668" y="669"/>
                  </a:lnTo>
                  <a:lnTo>
                    <a:pt x="13052" y="669"/>
                  </a:lnTo>
                  <a:lnTo>
                    <a:pt x="13052" y="0"/>
                  </a:lnTo>
                  <a:lnTo>
                    <a:pt x="10938" y="0"/>
                  </a:lnTo>
                  <a:lnTo>
                    <a:pt x="10938" y="89"/>
                  </a:lnTo>
                  <a:lnTo>
                    <a:pt x="3685" y="89"/>
                  </a:lnTo>
                  <a:lnTo>
                    <a:pt x="3685" y="0"/>
                  </a:ln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4"/>
            <p:cNvSpPr/>
            <p:nvPr/>
          </p:nvSpPr>
          <p:spPr>
            <a:xfrm>
              <a:off x="1229660" y="1171423"/>
              <a:ext cx="663820" cy="168864"/>
            </a:xfrm>
            <a:custGeom>
              <a:avLst/>
              <a:gdLst/>
              <a:ahLst/>
              <a:cxnLst/>
              <a:rect l="l" t="t" r="r" b="b"/>
              <a:pathLst>
                <a:path w="5720" h="1455" extrusionOk="0">
                  <a:moveTo>
                    <a:pt x="2026" y="330"/>
                  </a:moveTo>
                  <a:cubicBezTo>
                    <a:pt x="1589" y="330"/>
                    <a:pt x="1366" y="223"/>
                    <a:pt x="1366" y="223"/>
                  </a:cubicBezTo>
                  <a:lnTo>
                    <a:pt x="1366" y="223"/>
                  </a:lnTo>
                  <a:cubicBezTo>
                    <a:pt x="786" y="420"/>
                    <a:pt x="349" y="857"/>
                    <a:pt x="1" y="1454"/>
                  </a:cubicBezTo>
                  <a:lnTo>
                    <a:pt x="1" y="1454"/>
                  </a:lnTo>
                  <a:lnTo>
                    <a:pt x="2856" y="1454"/>
                  </a:lnTo>
                  <a:lnTo>
                    <a:pt x="5719" y="1454"/>
                  </a:lnTo>
                  <a:cubicBezTo>
                    <a:pt x="5371" y="857"/>
                    <a:pt x="4925" y="420"/>
                    <a:pt x="4354" y="223"/>
                  </a:cubicBezTo>
                  <a:lnTo>
                    <a:pt x="4354" y="223"/>
                  </a:lnTo>
                  <a:cubicBezTo>
                    <a:pt x="4354" y="223"/>
                    <a:pt x="4122" y="330"/>
                    <a:pt x="3685" y="330"/>
                  </a:cubicBezTo>
                  <a:lnTo>
                    <a:pt x="3685" y="330"/>
                  </a:lnTo>
                  <a:cubicBezTo>
                    <a:pt x="3248" y="330"/>
                    <a:pt x="2856" y="0"/>
                    <a:pt x="2856" y="0"/>
                  </a:cubicBezTo>
                  <a:lnTo>
                    <a:pt x="2856" y="0"/>
                  </a:lnTo>
                  <a:cubicBezTo>
                    <a:pt x="2856" y="0"/>
                    <a:pt x="2472" y="330"/>
                    <a:pt x="2026" y="330"/>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4"/>
            <p:cNvSpPr/>
            <p:nvPr/>
          </p:nvSpPr>
          <p:spPr>
            <a:xfrm>
              <a:off x="1286642" y="918770"/>
              <a:ext cx="549857" cy="139849"/>
            </a:xfrm>
            <a:custGeom>
              <a:avLst/>
              <a:gdLst/>
              <a:ahLst/>
              <a:cxnLst/>
              <a:rect l="l" t="t" r="r" b="b"/>
              <a:pathLst>
                <a:path w="4738" h="1205" extrusionOk="0">
                  <a:moveTo>
                    <a:pt x="1678" y="277"/>
                  </a:moveTo>
                  <a:cubicBezTo>
                    <a:pt x="1312" y="277"/>
                    <a:pt x="1125" y="188"/>
                    <a:pt x="1125" y="188"/>
                  </a:cubicBezTo>
                  <a:lnTo>
                    <a:pt x="1125" y="188"/>
                  </a:lnTo>
                  <a:cubicBezTo>
                    <a:pt x="652" y="349"/>
                    <a:pt x="286" y="705"/>
                    <a:pt x="1" y="1205"/>
                  </a:cubicBezTo>
                  <a:lnTo>
                    <a:pt x="1" y="1205"/>
                  </a:lnTo>
                  <a:lnTo>
                    <a:pt x="2365" y="1205"/>
                  </a:lnTo>
                  <a:lnTo>
                    <a:pt x="4738" y="1205"/>
                  </a:lnTo>
                  <a:cubicBezTo>
                    <a:pt x="4443" y="705"/>
                    <a:pt x="4078" y="349"/>
                    <a:pt x="3605" y="188"/>
                  </a:cubicBezTo>
                  <a:lnTo>
                    <a:pt x="3605" y="188"/>
                  </a:lnTo>
                  <a:cubicBezTo>
                    <a:pt x="3605" y="188"/>
                    <a:pt x="3417" y="277"/>
                    <a:pt x="3052" y="277"/>
                  </a:cubicBezTo>
                  <a:lnTo>
                    <a:pt x="3052" y="277"/>
                  </a:lnTo>
                  <a:cubicBezTo>
                    <a:pt x="2686" y="277"/>
                    <a:pt x="2365" y="1"/>
                    <a:pt x="2365" y="1"/>
                  </a:cubicBezTo>
                  <a:lnTo>
                    <a:pt x="2365" y="1"/>
                  </a:lnTo>
                  <a:cubicBezTo>
                    <a:pt x="2365" y="1"/>
                    <a:pt x="2044" y="277"/>
                    <a:pt x="1678" y="277"/>
                  </a:cubicBezTo>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4"/>
            <p:cNvSpPr/>
            <p:nvPr/>
          </p:nvSpPr>
          <p:spPr>
            <a:xfrm>
              <a:off x="1188345" y="1467480"/>
              <a:ext cx="745521" cy="179309"/>
            </a:xfrm>
            <a:custGeom>
              <a:avLst/>
              <a:gdLst/>
              <a:ahLst/>
              <a:cxnLst/>
              <a:rect l="l" t="t" r="r" b="b"/>
              <a:pathLst>
                <a:path w="6424" h="1545" extrusionOk="0">
                  <a:moveTo>
                    <a:pt x="2284" y="349"/>
                  </a:moveTo>
                  <a:cubicBezTo>
                    <a:pt x="1793" y="349"/>
                    <a:pt x="1535" y="233"/>
                    <a:pt x="1535" y="233"/>
                  </a:cubicBezTo>
                  <a:lnTo>
                    <a:pt x="1535" y="233"/>
                  </a:lnTo>
                  <a:cubicBezTo>
                    <a:pt x="892" y="447"/>
                    <a:pt x="393" y="911"/>
                    <a:pt x="0" y="1544"/>
                  </a:cubicBezTo>
                  <a:lnTo>
                    <a:pt x="0" y="1544"/>
                  </a:lnTo>
                  <a:lnTo>
                    <a:pt x="3212" y="1544"/>
                  </a:lnTo>
                  <a:lnTo>
                    <a:pt x="6423" y="1544"/>
                  </a:lnTo>
                  <a:cubicBezTo>
                    <a:pt x="6031" y="911"/>
                    <a:pt x="5540" y="447"/>
                    <a:pt x="4889" y="233"/>
                  </a:cubicBezTo>
                  <a:lnTo>
                    <a:pt x="4889" y="233"/>
                  </a:lnTo>
                  <a:cubicBezTo>
                    <a:pt x="4889" y="233"/>
                    <a:pt x="4639" y="349"/>
                    <a:pt x="4139" y="349"/>
                  </a:cubicBezTo>
                  <a:lnTo>
                    <a:pt x="4139" y="349"/>
                  </a:lnTo>
                  <a:cubicBezTo>
                    <a:pt x="3649" y="349"/>
                    <a:pt x="3212" y="1"/>
                    <a:pt x="3212" y="1"/>
                  </a:cubicBezTo>
                  <a:lnTo>
                    <a:pt x="3212" y="1"/>
                  </a:lnTo>
                  <a:cubicBezTo>
                    <a:pt x="3212" y="1"/>
                    <a:pt x="2775" y="349"/>
                    <a:pt x="2284" y="349"/>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4"/>
            <p:cNvSpPr/>
            <p:nvPr/>
          </p:nvSpPr>
          <p:spPr>
            <a:xfrm>
              <a:off x="1141691" y="1782222"/>
              <a:ext cx="838711" cy="190682"/>
            </a:xfrm>
            <a:custGeom>
              <a:avLst/>
              <a:gdLst/>
              <a:ahLst/>
              <a:cxnLst/>
              <a:rect l="l" t="t" r="r" b="b"/>
              <a:pathLst>
                <a:path w="7227" h="1643" extrusionOk="0">
                  <a:moveTo>
                    <a:pt x="2570" y="375"/>
                  </a:moveTo>
                  <a:cubicBezTo>
                    <a:pt x="2017" y="375"/>
                    <a:pt x="1731" y="251"/>
                    <a:pt x="1731" y="251"/>
                  </a:cubicBezTo>
                  <a:lnTo>
                    <a:pt x="1731" y="251"/>
                  </a:lnTo>
                  <a:cubicBezTo>
                    <a:pt x="1009" y="474"/>
                    <a:pt x="447" y="964"/>
                    <a:pt x="1" y="1642"/>
                  </a:cubicBezTo>
                  <a:lnTo>
                    <a:pt x="1" y="1642"/>
                  </a:lnTo>
                  <a:lnTo>
                    <a:pt x="3614" y="1642"/>
                  </a:lnTo>
                  <a:lnTo>
                    <a:pt x="3614" y="1642"/>
                  </a:lnTo>
                  <a:lnTo>
                    <a:pt x="7227" y="1642"/>
                  </a:lnTo>
                  <a:cubicBezTo>
                    <a:pt x="6790" y="964"/>
                    <a:pt x="6228" y="474"/>
                    <a:pt x="5505" y="251"/>
                  </a:cubicBezTo>
                  <a:lnTo>
                    <a:pt x="5505" y="251"/>
                  </a:lnTo>
                  <a:cubicBezTo>
                    <a:pt x="5505" y="251"/>
                    <a:pt x="5219" y="375"/>
                    <a:pt x="4657" y="375"/>
                  </a:cubicBezTo>
                  <a:lnTo>
                    <a:pt x="4657" y="375"/>
                  </a:lnTo>
                  <a:cubicBezTo>
                    <a:pt x="4104" y="375"/>
                    <a:pt x="3614" y="1"/>
                    <a:pt x="3614" y="1"/>
                  </a:cubicBezTo>
                  <a:lnTo>
                    <a:pt x="3614" y="1"/>
                  </a:lnTo>
                  <a:cubicBezTo>
                    <a:pt x="3614" y="1"/>
                    <a:pt x="3123" y="375"/>
                    <a:pt x="2570" y="375"/>
                  </a:cubicBezTo>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4"/>
            <p:cNvSpPr/>
            <p:nvPr/>
          </p:nvSpPr>
          <p:spPr>
            <a:xfrm>
              <a:off x="1090975" y="2110426"/>
              <a:ext cx="941186" cy="203101"/>
            </a:xfrm>
            <a:custGeom>
              <a:avLst/>
              <a:gdLst/>
              <a:ahLst/>
              <a:cxnLst/>
              <a:rect l="l" t="t" r="r" b="b"/>
              <a:pathLst>
                <a:path w="8110" h="1750" extrusionOk="0">
                  <a:moveTo>
                    <a:pt x="2882" y="393"/>
                  </a:moveTo>
                  <a:cubicBezTo>
                    <a:pt x="2258" y="393"/>
                    <a:pt x="1936" y="259"/>
                    <a:pt x="1936" y="259"/>
                  </a:cubicBezTo>
                  <a:lnTo>
                    <a:pt x="1936" y="259"/>
                  </a:lnTo>
                  <a:cubicBezTo>
                    <a:pt x="1125" y="500"/>
                    <a:pt x="491" y="1018"/>
                    <a:pt x="1" y="1740"/>
                  </a:cubicBezTo>
                  <a:lnTo>
                    <a:pt x="1" y="1740"/>
                  </a:lnTo>
                  <a:lnTo>
                    <a:pt x="4051" y="1740"/>
                  </a:lnTo>
                  <a:lnTo>
                    <a:pt x="4051" y="1749"/>
                  </a:lnTo>
                  <a:lnTo>
                    <a:pt x="8110" y="1749"/>
                  </a:lnTo>
                  <a:cubicBezTo>
                    <a:pt x="7610" y="1027"/>
                    <a:pt x="6986" y="509"/>
                    <a:pt x="6174" y="268"/>
                  </a:cubicBezTo>
                  <a:lnTo>
                    <a:pt x="6174" y="268"/>
                  </a:lnTo>
                  <a:cubicBezTo>
                    <a:pt x="6174" y="268"/>
                    <a:pt x="5853" y="393"/>
                    <a:pt x="5228" y="393"/>
                  </a:cubicBezTo>
                  <a:lnTo>
                    <a:pt x="5228" y="393"/>
                  </a:lnTo>
                  <a:cubicBezTo>
                    <a:pt x="4631" y="393"/>
                    <a:pt x="4104" y="36"/>
                    <a:pt x="4060" y="1"/>
                  </a:cubicBezTo>
                  <a:lnTo>
                    <a:pt x="4060" y="1"/>
                  </a:lnTo>
                  <a:lnTo>
                    <a:pt x="4060" y="1"/>
                  </a:lnTo>
                  <a:cubicBezTo>
                    <a:pt x="4060" y="1"/>
                    <a:pt x="3507" y="393"/>
                    <a:pt x="2882" y="393"/>
                  </a:cubicBezTo>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4"/>
            <p:cNvSpPr/>
            <p:nvPr/>
          </p:nvSpPr>
          <p:spPr>
            <a:xfrm>
              <a:off x="1032948" y="2466599"/>
              <a:ext cx="1057238" cy="216563"/>
            </a:xfrm>
            <a:custGeom>
              <a:avLst/>
              <a:gdLst/>
              <a:ahLst/>
              <a:cxnLst/>
              <a:rect l="l" t="t" r="r" b="b"/>
              <a:pathLst>
                <a:path w="9110" h="1866" extrusionOk="0">
                  <a:moveTo>
                    <a:pt x="3239" y="420"/>
                  </a:moveTo>
                  <a:cubicBezTo>
                    <a:pt x="2535" y="420"/>
                    <a:pt x="2178" y="277"/>
                    <a:pt x="2178" y="277"/>
                  </a:cubicBezTo>
                  <a:lnTo>
                    <a:pt x="2178" y="277"/>
                  </a:lnTo>
                  <a:cubicBezTo>
                    <a:pt x="1259" y="536"/>
                    <a:pt x="554" y="1089"/>
                    <a:pt x="1" y="1856"/>
                  </a:cubicBezTo>
                  <a:lnTo>
                    <a:pt x="1" y="1856"/>
                  </a:lnTo>
                  <a:lnTo>
                    <a:pt x="4551" y="1856"/>
                  </a:lnTo>
                  <a:lnTo>
                    <a:pt x="4551" y="1865"/>
                  </a:lnTo>
                  <a:lnTo>
                    <a:pt x="9109" y="1865"/>
                  </a:lnTo>
                  <a:cubicBezTo>
                    <a:pt x="8556" y="1089"/>
                    <a:pt x="7851" y="536"/>
                    <a:pt x="6933" y="286"/>
                  </a:cubicBezTo>
                  <a:lnTo>
                    <a:pt x="6933" y="286"/>
                  </a:lnTo>
                  <a:cubicBezTo>
                    <a:pt x="6933" y="286"/>
                    <a:pt x="6576" y="420"/>
                    <a:pt x="5871" y="420"/>
                  </a:cubicBezTo>
                  <a:lnTo>
                    <a:pt x="5871" y="420"/>
                  </a:lnTo>
                  <a:cubicBezTo>
                    <a:pt x="5202" y="420"/>
                    <a:pt x="4604" y="36"/>
                    <a:pt x="4560" y="9"/>
                  </a:cubicBezTo>
                  <a:lnTo>
                    <a:pt x="4560" y="9"/>
                  </a:lnTo>
                  <a:lnTo>
                    <a:pt x="4560" y="1"/>
                  </a:lnTo>
                  <a:cubicBezTo>
                    <a:pt x="4560" y="1"/>
                    <a:pt x="3935" y="420"/>
                    <a:pt x="3239" y="420"/>
                  </a:cubicBezTo>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4"/>
            <p:cNvSpPr/>
            <p:nvPr/>
          </p:nvSpPr>
          <p:spPr>
            <a:xfrm>
              <a:off x="967726" y="2845520"/>
              <a:ext cx="1187681" cy="230026"/>
            </a:xfrm>
            <a:custGeom>
              <a:avLst/>
              <a:gdLst/>
              <a:ahLst/>
              <a:cxnLst/>
              <a:rect l="l" t="t" r="r" b="b"/>
              <a:pathLst>
                <a:path w="10234" h="1982" extrusionOk="0">
                  <a:moveTo>
                    <a:pt x="3632" y="447"/>
                  </a:moveTo>
                  <a:cubicBezTo>
                    <a:pt x="2847" y="447"/>
                    <a:pt x="2445" y="295"/>
                    <a:pt x="2445" y="295"/>
                  </a:cubicBezTo>
                  <a:lnTo>
                    <a:pt x="2445" y="295"/>
                  </a:lnTo>
                  <a:cubicBezTo>
                    <a:pt x="1410" y="572"/>
                    <a:pt x="616" y="1160"/>
                    <a:pt x="1" y="1981"/>
                  </a:cubicBezTo>
                  <a:lnTo>
                    <a:pt x="1" y="1981"/>
                  </a:lnTo>
                  <a:lnTo>
                    <a:pt x="5113" y="1981"/>
                  </a:lnTo>
                  <a:lnTo>
                    <a:pt x="5113" y="1981"/>
                  </a:lnTo>
                  <a:lnTo>
                    <a:pt x="10233" y="1981"/>
                  </a:lnTo>
                  <a:cubicBezTo>
                    <a:pt x="9609" y="1160"/>
                    <a:pt x="8815" y="572"/>
                    <a:pt x="7789" y="304"/>
                  </a:cubicBezTo>
                  <a:lnTo>
                    <a:pt x="7789" y="304"/>
                  </a:lnTo>
                  <a:cubicBezTo>
                    <a:pt x="7789" y="304"/>
                    <a:pt x="7388" y="447"/>
                    <a:pt x="6594" y="447"/>
                  </a:cubicBezTo>
                  <a:lnTo>
                    <a:pt x="6594" y="447"/>
                  </a:lnTo>
                  <a:cubicBezTo>
                    <a:pt x="5844" y="447"/>
                    <a:pt x="5175" y="36"/>
                    <a:pt x="5122" y="10"/>
                  </a:cubicBezTo>
                  <a:lnTo>
                    <a:pt x="5122" y="10"/>
                  </a:lnTo>
                  <a:lnTo>
                    <a:pt x="5122" y="1"/>
                  </a:lnTo>
                  <a:cubicBezTo>
                    <a:pt x="5122" y="1"/>
                    <a:pt x="4426" y="447"/>
                    <a:pt x="3632" y="447"/>
                  </a:cubicBezTo>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4"/>
            <p:cNvSpPr/>
            <p:nvPr/>
          </p:nvSpPr>
          <p:spPr>
            <a:xfrm>
              <a:off x="894263" y="3248232"/>
              <a:ext cx="1334604" cy="245578"/>
            </a:xfrm>
            <a:custGeom>
              <a:avLst/>
              <a:gdLst/>
              <a:ahLst/>
              <a:cxnLst/>
              <a:rect l="l" t="t" r="r" b="b"/>
              <a:pathLst>
                <a:path w="11500" h="2116" extrusionOk="0">
                  <a:moveTo>
                    <a:pt x="4086" y="474"/>
                  </a:moveTo>
                  <a:cubicBezTo>
                    <a:pt x="3203" y="474"/>
                    <a:pt x="2739" y="322"/>
                    <a:pt x="2739" y="322"/>
                  </a:cubicBezTo>
                  <a:lnTo>
                    <a:pt x="2739" y="322"/>
                  </a:lnTo>
                  <a:cubicBezTo>
                    <a:pt x="1588" y="608"/>
                    <a:pt x="696" y="1241"/>
                    <a:pt x="1" y="2106"/>
                  </a:cubicBezTo>
                  <a:lnTo>
                    <a:pt x="1" y="2106"/>
                  </a:lnTo>
                  <a:lnTo>
                    <a:pt x="5746" y="2106"/>
                  </a:lnTo>
                  <a:lnTo>
                    <a:pt x="5746" y="2115"/>
                  </a:lnTo>
                  <a:lnTo>
                    <a:pt x="11500" y="2115"/>
                  </a:lnTo>
                  <a:cubicBezTo>
                    <a:pt x="10804" y="1241"/>
                    <a:pt x="9912" y="616"/>
                    <a:pt x="8752" y="331"/>
                  </a:cubicBezTo>
                  <a:lnTo>
                    <a:pt x="8752" y="331"/>
                  </a:lnTo>
                  <a:cubicBezTo>
                    <a:pt x="8752" y="331"/>
                    <a:pt x="8297" y="483"/>
                    <a:pt x="7414" y="483"/>
                  </a:cubicBezTo>
                  <a:lnTo>
                    <a:pt x="7414" y="483"/>
                  </a:lnTo>
                  <a:cubicBezTo>
                    <a:pt x="6566" y="483"/>
                    <a:pt x="5808" y="45"/>
                    <a:pt x="5755" y="10"/>
                  </a:cubicBezTo>
                  <a:lnTo>
                    <a:pt x="5755" y="10"/>
                  </a:lnTo>
                  <a:lnTo>
                    <a:pt x="5755" y="1"/>
                  </a:lnTo>
                  <a:cubicBezTo>
                    <a:pt x="5755" y="1"/>
                    <a:pt x="4970" y="474"/>
                    <a:pt x="4086" y="474"/>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4"/>
            <p:cNvSpPr/>
            <p:nvPr/>
          </p:nvSpPr>
          <p:spPr>
            <a:xfrm>
              <a:off x="811401" y="3677984"/>
              <a:ext cx="1500327" cy="259969"/>
            </a:xfrm>
            <a:custGeom>
              <a:avLst/>
              <a:gdLst/>
              <a:ahLst/>
              <a:cxnLst/>
              <a:rect l="l" t="t" r="r" b="b"/>
              <a:pathLst>
                <a:path w="12928" h="2240" extrusionOk="0">
                  <a:moveTo>
                    <a:pt x="4595" y="500"/>
                  </a:moveTo>
                  <a:cubicBezTo>
                    <a:pt x="3596" y="500"/>
                    <a:pt x="3088" y="339"/>
                    <a:pt x="3088" y="339"/>
                  </a:cubicBezTo>
                  <a:lnTo>
                    <a:pt x="3088" y="339"/>
                  </a:lnTo>
                  <a:cubicBezTo>
                    <a:pt x="1794" y="642"/>
                    <a:pt x="786" y="1311"/>
                    <a:pt x="1" y="2239"/>
                  </a:cubicBezTo>
                  <a:lnTo>
                    <a:pt x="1" y="2239"/>
                  </a:lnTo>
                  <a:lnTo>
                    <a:pt x="6460" y="2239"/>
                  </a:lnTo>
                  <a:lnTo>
                    <a:pt x="6460" y="2239"/>
                  </a:lnTo>
                  <a:lnTo>
                    <a:pt x="12927" y="2239"/>
                  </a:lnTo>
                  <a:cubicBezTo>
                    <a:pt x="12142" y="1311"/>
                    <a:pt x="11134" y="651"/>
                    <a:pt x="9841" y="339"/>
                  </a:cubicBezTo>
                  <a:lnTo>
                    <a:pt x="9841" y="339"/>
                  </a:lnTo>
                  <a:cubicBezTo>
                    <a:pt x="9841" y="339"/>
                    <a:pt x="9323" y="509"/>
                    <a:pt x="8333" y="509"/>
                  </a:cubicBezTo>
                  <a:lnTo>
                    <a:pt x="8333" y="509"/>
                  </a:lnTo>
                  <a:cubicBezTo>
                    <a:pt x="7379" y="509"/>
                    <a:pt x="6531" y="36"/>
                    <a:pt x="6469" y="9"/>
                  </a:cubicBezTo>
                  <a:lnTo>
                    <a:pt x="6469" y="9"/>
                  </a:lnTo>
                  <a:lnTo>
                    <a:pt x="6469" y="0"/>
                  </a:lnTo>
                  <a:cubicBezTo>
                    <a:pt x="6469" y="0"/>
                    <a:pt x="5585" y="500"/>
                    <a:pt x="4595" y="500"/>
                  </a:cubicBezTo>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4"/>
            <p:cNvSpPr/>
            <p:nvPr/>
          </p:nvSpPr>
          <p:spPr>
            <a:xfrm>
              <a:off x="1352909" y="700354"/>
              <a:ext cx="416280" cy="139849"/>
            </a:xfrm>
            <a:custGeom>
              <a:avLst/>
              <a:gdLst/>
              <a:ahLst/>
              <a:cxnLst/>
              <a:rect l="l" t="t" r="r" b="b"/>
              <a:pathLst>
                <a:path w="3587" h="1205" extrusionOk="0">
                  <a:moveTo>
                    <a:pt x="1276" y="268"/>
                  </a:moveTo>
                  <a:cubicBezTo>
                    <a:pt x="1000" y="268"/>
                    <a:pt x="857" y="179"/>
                    <a:pt x="857" y="179"/>
                  </a:cubicBezTo>
                  <a:lnTo>
                    <a:pt x="857" y="179"/>
                  </a:lnTo>
                  <a:cubicBezTo>
                    <a:pt x="500" y="348"/>
                    <a:pt x="224" y="705"/>
                    <a:pt x="1" y="1205"/>
                  </a:cubicBezTo>
                  <a:lnTo>
                    <a:pt x="1" y="1205"/>
                  </a:lnTo>
                  <a:lnTo>
                    <a:pt x="1794" y="1205"/>
                  </a:lnTo>
                  <a:lnTo>
                    <a:pt x="3587" y="1205"/>
                  </a:lnTo>
                  <a:cubicBezTo>
                    <a:pt x="3364" y="705"/>
                    <a:pt x="3087" y="348"/>
                    <a:pt x="2730" y="179"/>
                  </a:cubicBezTo>
                  <a:lnTo>
                    <a:pt x="2730" y="179"/>
                  </a:lnTo>
                  <a:cubicBezTo>
                    <a:pt x="2730" y="179"/>
                    <a:pt x="2588" y="268"/>
                    <a:pt x="2311" y="268"/>
                  </a:cubicBezTo>
                  <a:lnTo>
                    <a:pt x="2311" y="268"/>
                  </a:lnTo>
                  <a:cubicBezTo>
                    <a:pt x="2035" y="268"/>
                    <a:pt x="1794" y="0"/>
                    <a:pt x="1794" y="0"/>
                  </a:cubicBezTo>
                  <a:lnTo>
                    <a:pt x="1794" y="0"/>
                  </a:lnTo>
                  <a:cubicBezTo>
                    <a:pt x="1794" y="0"/>
                    <a:pt x="1553" y="268"/>
                    <a:pt x="1276" y="268"/>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4"/>
            <p:cNvSpPr/>
            <p:nvPr/>
          </p:nvSpPr>
          <p:spPr>
            <a:xfrm>
              <a:off x="1437861" y="463254"/>
              <a:ext cx="246496" cy="277610"/>
            </a:xfrm>
            <a:custGeom>
              <a:avLst/>
              <a:gdLst/>
              <a:ahLst/>
              <a:cxnLst/>
              <a:rect l="l" t="t" r="r" b="b"/>
              <a:pathLst>
                <a:path w="2124" h="2392" extrusionOk="0">
                  <a:moveTo>
                    <a:pt x="1062" y="0"/>
                  </a:moveTo>
                  <a:lnTo>
                    <a:pt x="865" y="0"/>
                  </a:lnTo>
                  <a:cubicBezTo>
                    <a:pt x="865" y="0"/>
                    <a:pt x="857" y="1107"/>
                    <a:pt x="0" y="1428"/>
                  </a:cubicBezTo>
                  <a:lnTo>
                    <a:pt x="0" y="1428"/>
                  </a:lnTo>
                  <a:lnTo>
                    <a:pt x="0" y="1749"/>
                  </a:lnTo>
                  <a:lnTo>
                    <a:pt x="642" y="1749"/>
                  </a:lnTo>
                  <a:lnTo>
                    <a:pt x="642" y="2391"/>
                  </a:lnTo>
                  <a:lnTo>
                    <a:pt x="1062" y="2391"/>
                  </a:lnTo>
                  <a:lnTo>
                    <a:pt x="1481" y="2391"/>
                  </a:lnTo>
                  <a:lnTo>
                    <a:pt x="1481" y="1749"/>
                  </a:lnTo>
                  <a:lnTo>
                    <a:pt x="2123" y="1749"/>
                  </a:lnTo>
                  <a:lnTo>
                    <a:pt x="2123" y="1428"/>
                  </a:lnTo>
                  <a:cubicBezTo>
                    <a:pt x="1267" y="1107"/>
                    <a:pt x="1258" y="0"/>
                    <a:pt x="1258" y="0"/>
                  </a:cubicBezTo>
                  <a:lnTo>
                    <a:pt x="1258" y="0"/>
                  </a:lnTo>
                  <a:close/>
                </a:path>
              </a:pathLst>
            </a:custGeom>
            <a:gradFill>
              <a:gsLst>
                <a:gs pos="0">
                  <a:schemeClr val="dk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44"/>
          <p:cNvSpPr/>
          <p:nvPr/>
        </p:nvSpPr>
        <p:spPr>
          <a:xfrm>
            <a:off x="2507567" y="589153"/>
            <a:ext cx="1624019" cy="381771"/>
          </a:xfrm>
          <a:custGeom>
            <a:avLst/>
            <a:gdLst/>
            <a:ahLst/>
            <a:cxnLst/>
            <a:rect l="l" t="t" r="r" b="b"/>
            <a:pathLst>
              <a:path w="7100" h="1669" extrusionOk="0">
                <a:moveTo>
                  <a:pt x="4367" y="1"/>
                </a:moveTo>
                <a:cubicBezTo>
                  <a:pt x="4362" y="1"/>
                  <a:pt x="4358" y="1"/>
                  <a:pt x="4354" y="1"/>
                </a:cubicBezTo>
                <a:cubicBezTo>
                  <a:pt x="4185" y="10"/>
                  <a:pt x="3881" y="162"/>
                  <a:pt x="3756" y="269"/>
                </a:cubicBezTo>
                <a:cubicBezTo>
                  <a:pt x="3569" y="429"/>
                  <a:pt x="3498" y="501"/>
                  <a:pt x="3266" y="590"/>
                </a:cubicBezTo>
                <a:cubicBezTo>
                  <a:pt x="3174" y="623"/>
                  <a:pt x="3125" y="639"/>
                  <a:pt x="3086" y="639"/>
                </a:cubicBezTo>
                <a:cubicBezTo>
                  <a:pt x="3030" y="639"/>
                  <a:pt x="2996" y="605"/>
                  <a:pt x="2891" y="536"/>
                </a:cubicBezTo>
                <a:cubicBezTo>
                  <a:pt x="2811" y="486"/>
                  <a:pt x="2734" y="466"/>
                  <a:pt x="2657" y="466"/>
                </a:cubicBezTo>
                <a:cubicBezTo>
                  <a:pt x="2502" y="466"/>
                  <a:pt x="2350" y="548"/>
                  <a:pt x="2195" y="625"/>
                </a:cubicBezTo>
                <a:cubicBezTo>
                  <a:pt x="1963" y="741"/>
                  <a:pt x="1776" y="652"/>
                  <a:pt x="1526" y="724"/>
                </a:cubicBezTo>
                <a:cubicBezTo>
                  <a:pt x="1303" y="785"/>
                  <a:pt x="1239" y="873"/>
                  <a:pt x="1019" y="873"/>
                </a:cubicBezTo>
                <a:cubicBezTo>
                  <a:pt x="984" y="873"/>
                  <a:pt x="945" y="871"/>
                  <a:pt x="902" y="866"/>
                </a:cubicBezTo>
                <a:cubicBezTo>
                  <a:pt x="809" y="856"/>
                  <a:pt x="732" y="834"/>
                  <a:pt x="656" y="834"/>
                </a:cubicBezTo>
                <a:cubicBezTo>
                  <a:pt x="599" y="834"/>
                  <a:pt x="543" y="846"/>
                  <a:pt x="482" y="884"/>
                </a:cubicBezTo>
                <a:cubicBezTo>
                  <a:pt x="366" y="947"/>
                  <a:pt x="348" y="1045"/>
                  <a:pt x="304" y="1080"/>
                </a:cubicBezTo>
                <a:cubicBezTo>
                  <a:pt x="1" y="1143"/>
                  <a:pt x="366" y="1250"/>
                  <a:pt x="482" y="1259"/>
                </a:cubicBezTo>
                <a:cubicBezTo>
                  <a:pt x="501" y="1260"/>
                  <a:pt x="520" y="1260"/>
                  <a:pt x="541" y="1260"/>
                </a:cubicBezTo>
                <a:cubicBezTo>
                  <a:pt x="622" y="1260"/>
                  <a:pt x="720" y="1254"/>
                  <a:pt x="812" y="1254"/>
                </a:cubicBezTo>
                <a:cubicBezTo>
                  <a:pt x="890" y="1254"/>
                  <a:pt x="963" y="1259"/>
                  <a:pt x="1018" y="1277"/>
                </a:cubicBezTo>
                <a:cubicBezTo>
                  <a:pt x="1258" y="1357"/>
                  <a:pt x="1374" y="1580"/>
                  <a:pt x="1669" y="1616"/>
                </a:cubicBezTo>
                <a:cubicBezTo>
                  <a:pt x="1692" y="1618"/>
                  <a:pt x="1716" y="1618"/>
                  <a:pt x="1740" y="1618"/>
                </a:cubicBezTo>
                <a:cubicBezTo>
                  <a:pt x="1949" y="1618"/>
                  <a:pt x="2190" y="1553"/>
                  <a:pt x="2374" y="1473"/>
                </a:cubicBezTo>
                <a:cubicBezTo>
                  <a:pt x="2539" y="1403"/>
                  <a:pt x="2730" y="1232"/>
                  <a:pt x="2921" y="1232"/>
                </a:cubicBezTo>
                <a:cubicBezTo>
                  <a:pt x="2926" y="1232"/>
                  <a:pt x="2931" y="1232"/>
                  <a:pt x="2936" y="1232"/>
                </a:cubicBezTo>
                <a:cubicBezTo>
                  <a:pt x="3132" y="1241"/>
                  <a:pt x="3203" y="1357"/>
                  <a:pt x="3399" y="1366"/>
                </a:cubicBezTo>
                <a:cubicBezTo>
                  <a:pt x="3466" y="1366"/>
                  <a:pt x="3495" y="1359"/>
                  <a:pt x="3523" y="1359"/>
                </a:cubicBezTo>
                <a:cubicBezTo>
                  <a:pt x="3551" y="1359"/>
                  <a:pt x="3578" y="1366"/>
                  <a:pt x="3640" y="1393"/>
                </a:cubicBezTo>
                <a:cubicBezTo>
                  <a:pt x="3738" y="1428"/>
                  <a:pt x="3837" y="1527"/>
                  <a:pt x="3953" y="1562"/>
                </a:cubicBezTo>
                <a:cubicBezTo>
                  <a:pt x="4135" y="1627"/>
                  <a:pt x="4389" y="1669"/>
                  <a:pt x="4624" y="1669"/>
                </a:cubicBezTo>
                <a:cubicBezTo>
                  <a:pt x="4745" y="1669"/>
                  <a:pt x="4861" y="1658"/>
                  <a:pt x="4961" y="1634"/>
                </a:cubicBezTo>
                <a:cubicBezTo>
                  <a:pt x="5300" y="1553"/>
                  <a:pt x="5514" y="1152"/>
                  <a:pt x="5853" y="1009"/>
                </a:cubicBezTo>
                <a:cubicBezTo>
                  <a:pt x="6031" y="929"/>
                  <a:pt x="7039" y="947"/>
                  <a:pt x="7075" y="768"/>
                </a:cubicBezTo>
                <a:cubicBezTo>
                  <a:pt x="7100" y="657"/>
                  <a:pt x="6889" y="626"/>
                  <a:pt x="6592" y="626"/>
                </a:cubicBezTo>
                <a:cubicBezTo>
                  <a:pt x="6220" y="626"/>
                  <a:pt x="5713" y="675"/>
                  <a:pt x="5367" y="675"/>
                </a:cubicBezTo>
                <a:cubicBezTo>
                  <a:pt x="5193" y="675"/>
                  <a:pt x="5060" y="663"/>
                  <a:pt x="5005" y="625"/>
                </a:cubicBezTo>
                <a:cubicBezTo>
                  <a:pt x="4758" y="458"/>
                  <a:pt x="4799" y="1"/>
                  <a:pt x="4367"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4"/>
          <p:cNvSpPr/>
          <p:nvPr/>
        </p:nvSpPr>
        <p:spPr>
          <a:xfrm>
            <a:off x="5121724" y="3777955"/>
            <a:ext cx="1215205" cy="210833"/>
          </a:xfrm>
          <a:custGeom>
            <a:avLst/>
            <a:gdLst/>
            <a:ahLst/>
            <a:cxnLst/>
            <a:rect l="l" t="t" r="r" b="b"/>
            <a:pathLst>
              <a:path w="6058" h="1051" extrusionOk="0">
                <a:moveTo>
                  <a:pt x="2088" y="1"/>
                </a:moveTo>
                <a:cubicBezTo>
                  <a:pt x="2004" y="1"/>
                  <a:pt x="1919" y="19"/>
                  <a:pt x="1829" y="70"/>
                </a:cubicBezTo>
                <a:cubicBezTo>
                  <a:pt x="1704" y="132"/>
                  <a:pt x="1615" y="266"/>
                  <a:pt x="1473" y="319"/>
                </a:cubicBezTo>
                <a:cubicBezTo>
                  <a:pt x="1312" y="391"/>
                  <a:pt x="1116" y="364"/>
                  <a:pt x="946" y="409"/>
                </a:cubicBezTo>
                <a:cubicBezTo>
                  <a:pt x="848" y="435"/>
                  <a:pt x="750" y="498"/>
                  <a:pt x="652" y="498"/>
                </a:cubicBezTo>
                <a:cubicBezTo>
                  <a:pt x="589" y="498"/>
                  <a:pt x="518" y="444"/>
                  <a:pt x="456" y="444"/>
                </a:cubicBezTo>
                <a:cubicBezTo>
                  <a:pt x="449" y="444"/>
                  <a:pt x="443" y="444"/>
                  <a:pt x="437" y="444"/>
                </a:cubicBezTo>
                <a:cubicBezTo>
                  <a:pt x="264" y="444"/>
                  <a:pt x="201" y="563"/>
                  <a:pt x="72" y="632"/>
                </a:cubicBezTo>
                <a:cubicBezTo>
                  <a:pt x="72" y="730"/>
                  <a:pt x="18" y="783"/>
                  <a:pt x="1" y="846"/>
                </a:cubicBezTo>
                <a:cubicBezTo>
                  <a:pt x="28" y="861"/>
                  <a:pt x="56" y="868"/>
                  <a:pt x="84" y="868"/>
                </a:cubicBezTo>
                <a:cubicBezTo>
                  <a:pt x="184" y="868"/>
                  <a:pt x="287" y="788"/>
                  <a:pt x="384" y="774"/>
                </a:cubicBezTo>
                <a:cubicBezTo>
                  <a:pt x="409" y="771"/>
                  <a:pt x="434" y="769"/>
                  <a:pt x="458" y="769"/>
                </a:cubicBezTo>
                <a:cubicBezTo>
                  <a:pt x="606" y="769"/>
                  <a:pt x="738" y="830"/>
                  <a:pt x="884" y="846"/>
                </a:cubicBezTo>
                <a:cubicBezTo>
                  <a:pt x="919" y="850"/>
                  <a:pt x="953" y="852"/>
                  <a:pt x="986" y="852"/>
                </a:cubicBezTo>
                <a:cubicBezTo>
                  <a:pt x="1085" y="852"/>
                  <a:pt x="1177" y="837"/>
                  <a:pt x="1273" y="837"/>
                </a:cubicBezTo>
                <a:cubicBezTo>
                  <a:pt x="1334" y="837"/>
                  <a:pt x="1397" y="843"/>
                  <a:pt x="1464" y="864"/>
                </a:cubicBezTo>
                <a:cubicBezTo>
                  <a:pt x="1689" y="933"/>
                  <a:pt x="1819" y="1050"/>
                  <a:pt x="2049" y="1050"/>
                </a:cubicBezTo>
                <a:cubicBezTo>
                  <a:pt x="2083" y="1050"/>
                  <a:pt x="2120" y="1048"/>
                  <a:pt x="2159" y="1042"/>
                </a:cubicBezTo>
                <a:cubicBezTo>
                  <a:pt x="2418" y="997"/>
                  <a:pt x="2686" y="864"/>
                  <a:pt x="2944" y="792"/>
                </a:cubicBezTo>
                <a:cubicBezTo>
                  <a:pt x="3052" y="756"/>
                  <a:pt x="3143" y="747"/>
                  <a:pt x="3233" y="747"/>
                </a:cubicBezTo>
                <a:cubicBezTo>
                  <a:pt x="3328" y="747"/>
                  <a:pt x="3421" y="758"/>
                  <a:pt x="3529" y="758"/>
                </a:cubicBezTo>
                <a:cubicBezTo>
                  <a:pt x="3548" y="758"/>
                  <a:pt x="3567" y="757"/>
                  <a:pt x="3587" y="757"/>
                </a:cubicBezTo>
                <a:cubicBezTo>
                  <a:pt x="3779" y="757"/>
                  <a:pt x="3976" y="783"/>
                  <a:pt x="4171" y="783"/>
                </a:cubicBezTo>
                <a:cubicBezTo>
                  <a:pt x="4229" y="783"/>
                  <a:pt x="4287" y="781"/>
                  <a:pt x="4345" y="774"/>
                </a:cubicBezTo>
                <a:cubicBezTo>
                  <a:pt x="4568" y="748"/>
                  <a:pt x="4773" y="641"/>
                  <a:pt x="5005" y="623"/>
                </a:cubicBezTo>
                <a:cubicBezTo>
                  <a:pt x="5112" y="614"/>
                  <a:pt x="5232" y="614"/>
                  <a:pt x="5355" y="614"/>
                </a:cubicBezTo>
                <a:lnTo>
                  <a:pt x="5355" y="614"/>
                </a:lnTo>
                <a:cubicBezTo>
                  <a:pt x="5602" y="614"/>
                  <a:pt x="5862" y="614"/>
                  <a:pt x="6058" y="542"/>
                </a:cubicBezTo>
                <a:cubicBezTo>
                  <a:pt x="5942" y="534"/>
                  <a:pt x="5835" y="507"/>
                  <a:pt x="5719" y="480"/>
                </a:cubicBezTo>
                <a:cubicBezTo>
                  <a:pt x="5620" y="454"/>
                  <a:pt x="5532" y="445"/>
                  <a:pt x="5445" y="445"/>
                </a:cubicBezTo>
                <a:cubicBezTo>
                  <a:pt x="5320" y="445"/>
                  <a:pt x="5197" y="464"/>
                  <a:pt x="5050" y="480"/>
                </a:cubicBezTo>
                <a:cubicBezTo>
                  <a:pt x="5020" y="483"/>
                  <a:pt x="4992" y="485"/>
                  <a:pt x="4966" y="485"/>
                </a:cubicBezTo>
                <a:cubicBezTo>
                  <a:pt x="4783" y="485"/>
                  <a:pt x="4657" y="413"/>
                  <a:pt x="4470" y="382"/>
                </a:cubicBezTo>
                <a:cubicBezTo>
                  <a:pt x="4440" y="377"/>
                  <a:pt x="4408" y="375"/>
                  <a:pt x="4377" y="375"/>
                </a:cubicBezTo>
                <a:cubicBezTo>
                  <a:pt x="4223" y="375"/>
                  <a:pt x="4058" y="422"/>
                  <a:pt x="3917" y="444"/>
                </a:cubicBezTo>
                <a:cubicBezTo>
                  <a:pt x="3866" y="452"/>
                  <a:pt x="3819" y="455"/>
                  <a:pt x="3773" y="455"/>
                </a:cubicBezTo>
                <a:cubicBezTo>
                  <a:pt x="3594" y="455"/>
                  <a:pt x="3447" y="399"/>
                  <a:pt x="3283" y="293"/>
                </a:cubicBezTo>
                <a:cubicBezTo>
                  <a:pt x="3125" y="190"/>
                  <a:pt x="3037" y="101"/>
                  <a:pt x="2851" y="101"/>
                </a:cubicBezTo>
                <a:cubicBezTo>
                  <a:pt x="2827" y="101"/>
                  <a:pt x="2802" y="102"/>
                  <a:pt x="2775" y="105"/>
                </a:cubicBezTo>
                <a:cubicBezTo>
                  <a:pt x="2753" y="108"/>
                  <a:pt x="2730" y="109"/>
                  <a:pt x="2709" y="109"/>
                </a:cubicBezTo>
                <a:cubicBezTo>
                  <a:pt x="2489" y="109"/>
                  <a:pt x="2293" y="1"/>
                  <a:pt x="2088"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sp>
        <p:nvSpPr>
          <p:cNvPr id="1431" name="Google Shape;1431;p45"/>
          <p:cNvSpPr txBox="1">
            <a:spLocks noGrp="1"/>
          </p:cNvSpPr>
          <p:nvPr>
            <p:ph type="body" idx="1"/>
          </p:nvPr>
        </p:nvSpPr>
        <p:spPr>
          <a:xfrm>
            <a:off x="468420" y="521833"/>
            <a:ext cx="5110276" cy="2355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D" sz="1600" dirty="0">
                <a:solidFill>
                  <a:schemeClr val="lt1"/>
                </a:solidFill>
                <a:latin typeface="Times New Roman" panose="02020603050405020304" pitchFamily="18" charset="0"/>
                <a:cs typeface="Times New Roman" panose="02020603050405020304" pitchFamily="18" charset="0"/>
              </a:rPr>
              <a:t>Biocentrism, has the view that every life and living things have value and are valuable in themselves. This theory bases morality on the nobility of life, whether in humans or in other living things. This view makes humans more neutral in looking at all living things with all their </a:t>
            </a:r>
            <a:r>
              <a:rPr lang="en-ID" sz="1600" dirty="0" err="1">
                <a:solidFill>
                  <a:schemeClr val="lt1"/>
                </a:solidFill>
                <a:latin typeface="Times New Roman" panose="02020603050405020304" pitchFamily="18" charset="0"/>
                <a:cs typeface="Times New Roman" panose="02020603050405020304" pitchFamily="18" charset="0"/>
              </a:rPr>
              <a:t>interests.Meanwhile</a:t>
            </a:r>
            <a:r>
              <a:rPr lang="en-ID" sz="1600" dirty="0">
                <a:solidFill>
                  <a:schemeClr val="lt1"/>
                </a:solidFill>
                <a:latin typeface="Times New Roman" panose="02020603050405020304" pitchFamily="18" charset="0"/>
                <a:cs typeface="Times New Roman" panose="02020603050405020304" pitchFamily="18" charset="0"/>
              </a:rPr>
              <a:t>, ecocentrism, has the view that ethics applies to all environmental components, all ecological communities, whether living or not. Deep ecology demands a new ethic that is not only </a:t>
            </a:r>
            <a:r>
              <a:rPr lang="en-ID" sz="1600" dirty="0" err="1">
                <a:solidFill>
                  <a:schemeClr val="lt1"/>
                </a:solidFill>
                <a:latin typeface="Times New Roman" panose="02020603050405020304" pitchFamily="18" charset="0"/>
                <a:cs typeface="Times New Roman" panose="02020603050405020304" pitchFamily="18" charset="0"/>
              </a:rPr>
              <a:t>centered</a:t>
            </a:r>
            <a:r>
              <a:rPr lang="en-ID" sz="1600" dirty="0">
                <a:solidFill>
                  <a:schemeClr val="lt1"/>
                </a:solidFill>
                <a:latin typeface="Times New Roman" panose="02020603050405020304" pitchFamily="18" charset="0"/>
                <a:cs typeface="Times New Roman" panose="02020603050405020304" pitchFamily="18" charset="0"/>
              </a:rPr>
              <a:t> on humans, but is </a:t>
            </a:r>
            <a:r>
              <a:rPr lang="en-ID" sz="1600" dirty="0" err="1">
                <a:solidFill>
                  <a:schemeClr val="lt1"/>
                </a:solidFill>
                <a:latin typeface="Times New Roman" panose="02020603050405020304" pitchFamily="18" charset="0"/>
                <a:cs typeface="Times New Roman" panose="02020603050405020304" pitchFamily="18" charset="0"/>
              </a:rPr>
              <a:t>centered</a:t>
            </a:r>
            <a:r>
              <a:rPr lang="en-ID" sz="1600" dirty="0">
                <a:solidFill>
                  <a:schemeClr val="lt1"/>
                </a:solidFill>
                <a:latin typeface="Times New Roman" panose="02020603050405020304" pitchFamily="18" charset="0"/>
                <a:cs typeface="Times New Roman" panose="02020603050405020304" pitchFamily="18" charset="0"/>
              </a:rPr>
              <a:t> on all living things in relation to efforts to overcome environmental problems. Deep ecology demands that people have the same attitudes and beliefs, support a lifestyle that is in harmony with nature, and both fight for environmental and political issues. A movement that demands a change in perspective, values, and </a:t>
            </a:r>
            <a:r>
              <a:rPr lang="en-ID" sz="1600" dirty="0" err="1">
                <a:solidFill>
                  <a:schemeClr val="lt1"/>
                </a:solidFill>
                <a:latin typeface="Times New Roman" panose="02020603050405020304" pitchFamily="18" charset="0"/>
                <a:cs typeface="Times New Roman" panose="02020603050405020304" pitchFamily="18" charset="0"/>
              </a:rPr>
              <a:t>behavior</a:t>
            </a:r>
            <a:r>
              <a:rPr lang="en-ID" sz="1600" dirty="0">
                <a:solidFill>
                  <a:schemeClr val="lt1"/>
                </a:solidFill>
                <a:latin typeface="Times New Roman" panose="02020603050405020304" pitchFamily="18" charset="0"/>
                <a:cs typeface="Times New Roman" panose="02020603050405020304" pitchFamily="18" charset="0"/>
              </a:rPr>
              <a:t> or lifestyle.</a:t>
            </a:r>
            <a:endParaRPr sz="1600" dirty="0">
              <a:solidFill>
                <a:schemeClr val="lt1"/>
              </a:solidFill>
              <a:latin typeface="Times New Roman" panose="02020603050405020304" pitchFamily="18" charset="0"/>
              <a:cs typeface="Times New Roman" panose="02020603050405020304" pitchFamily="18" charset="0"/>
            </a:endParaRPr>
          </a:p>
        </p:txBody>
      </p:sp>
      <p:sp>
        <p:nvSpPr>
          <p:cNvPr id="1432" name="Google Shape;1432;p45"/>
          <p:cNvSpPr/>
          <p:nvPr/>
        </p:nvSpPr>
        <p:spPr>
          <a:xfrm>
            <a:off x="5460562" y="1371376"/>
            <a:ext cx="2096355" cy="3084851"/>
          </a:xfrm>
          <a:custGeom>
            <a:avLst/>
            <a:gdLst/>
            <a:ahLst/>
            <a:cxnLst/>
            <a:rect l="l" t="t" r="r" b="b"/>
            <a:pathLst>
              <a:path w="12428" h="18289" extrusionOk="0">
                <a:moveTo>
                  <a:pt x="3810" y="14131"/>
                </a:moveTo>
                <a:lnTo>
                  <a:pt x="3810" y="16959"/>
                </a:lnTo>
                <a:lnTo>
                  <a:pt x="3123" y="16959"/>
                </a:lnTo>
                <a:lnTo>
                  <a:pt x="3123" y="14140"/>
                </a:lnTo>
                <a:lnTo>
                  <a:pt x="2864" y="14140"/>
                </a:lnTo>
                <a:lnTo>
                  <a:pt x="3810" y="14131"/>
                </a:lnTo>
                <a:close/>
                <a:moveTo>
                  <a:pt x="8618" y="14131"/>
                </a:moveTo>
                <a:lnTo>
                  <a:pt x="9564" y="14140"/>
                </a:lnTo>
                <a:lnTo>
                  <a:pt x="9305" y="14140"/>
                </a:lnTo>
                <a:lnTo>
                  <a:pt x="9305" y="16959"/>
                </a:lnTo>
                <a:lnTo>
                  <a:pt x="8618" y="16959"/>
                </a:lnTo>
                <a:lnTo>
                  <a:pt x="8618" y="14131"/>
                </a:lnTo>
                <a:close/>
                <a:moveTo>
                  <a:pt x="6219" y="1"/>
                </a:moveTo>
                <a:cubicBezTo>
                  <a:pt x="6147" y="1"/>
                  <a:pt x="6040" y="616"/>
                  <a:pt x="6040" y="616"/>
                </a:cubicBezTo>
                <a:cubicBezTo>
                  <a:pt x="5782" y="652"/>
                  <a:pt x="5558" y="1107"/>
                  <a:pt x="5558" y="1107"/>
                </a:cubicBezTo>
                <a:lnTo>
                  <a:pt x="5648" y="1160"/>
                </a:lnTo>
                <a:lnTo>
                  <a:pt x="5906" y="1160"/>
                </a:lnTo>
                <a:lnTo>
                  <a:pt x="5880" y="1312"/>
                </a:lnTo>
                <a:cubicBezTo>
                  <a:pt x="5853" y="1308"/>
                  <a:pt x="5828" y="1301"/>
                  <a:pt x="5795" y="1301"/>
                </a:cubicBezTo>
                <a:cubicBezTo>
                  <a:pt x="5761" y="1301"/>
                  <a:pt x="5719" y="1308"/>
                  <a:pt x="5657" y="1330"/>
                </a:cubicBezTo>
                <a:cubicBezTo>
                  <a:pt x="5478" y="1383"/>
                  <a:pt x="5291" y="1473"/>
                  <a:pt x="5291" y="1473"/>
                </a:cubicBezTo>
                <a:lnTo>
                  <a:pt x="5264" y="1499"/>
                </a:lnTo>
                <a:lnTo>
                  <a:pt x="5228" y="1499"/>
                </a:lnTo>
                <a:lnTo>
                  <a:pt x="5228" y="1562"/>
                </a:lnTo>
                <a:lnTo>
                  <a:pt x="5434" y="1704"/>
                </a:lnTo>
                <a:lnTo>
                  <a:pt x="5434" y="1758"/>
                </a:lnTo>
                <a:lnTo>
                  <a:pt x="5487" y="1758"/>
                </a:lnTo>
                <a:lnTo>
                  <a:pt x="5514" y="1713"/>
                </a:lnTo>
                <a:lnTo>
                  <a:pt x="5817" y="1713"/>
                </a:lnTo>
                <a:lnTo>
                  <a:pt x="5799" y="1820"/>
                </a:lnTo>
                <a:cubicBezTo>
                  <a:pt x="5768" y="1816"/>
                  <a:pt x="5737" y="1809"/>
                  <a:pt x="5695" y="1809"/>
                </a:cubicBezTo>
                <a:cubicBezTo>
                  <a:pt x="5652" y="1809"/>
                  <a:pt x="5599" y="1816"/>
                  <a:pt x="5523" y="1838"/>
                </a:cubicBezTo>
                <a:cubicBezTo>
                  <a:pt x="5309" y="1910"/>
                  <a:pt x="5068" y="2017"/>
                  <a:pt x="5068" y="2017"/>
                </a:cubicBezTo>
                <a:lnTo>
                  <a:pt x="5041" y="2052"/>
                </a:lnTo>
                <a:lnTo>
                  <a:pt x="5005" y="2052"/>
                </a:lnTo>
                <a:lnTo>
                  <a:pt x="5005" y="2124"/>
                </a:lnTo>
                <a:lnTo>
                  <a:pt x="5246" y="2311"/>
                </a:lnTo>
                <a:lnTo>
                  <a:pt x="5246" y="2374"/>
                </a:lnTo>
                <a:lnTo>
                  <a:pt x="5318" y="2374"/>
                </a:lnTo>
                <a:lnTo>
                  <a:pt x="5344" y="2320"/>
                </a:lnTo>
                <a:lnTo>
                  <a:pt x="5719" y="2320"/>
                </a:lnTo>
                <a:lnTo>
                  <a:pt x="5701" y="2427"/>
                </a:lnTo>
                <a:cubicBezTo>
                  <a:pt x="5668" y="2423"/>
                  <a:pt x="5635" y="2417"/>
                  <a:pt x="5592" y="2417"/>
                </a:cubicBezTo>
                <a:cubicBezTo>
                  <a:pt x="5543" y="2417"/>
                  <a:pt x="5480" y="2425"/>
                  <a:pt x="5389" y="2454"/>
                </a:cubicBezTo>
                <a:cubicBezTo>
                  <a:pt x="5130" y="2534"/>
                  <a:pt x="4845" y="2668"/>
                  <a:pt x="4845" y="2668"/>
                </a:cubicBezTo>
                <a:lnTo>
                  <a:pt x="4809" y="2713"/>
                </a:lnTo>
                <a:lnTo>
                  <a:pt x="4765" y="2713"/>
                </a:lnTo>
                <a:lnTo>
                  <a:pt x="4765" y="2793"/>
                </a:lnTo>
                <a:lnTo>
                  <a:pt x="5059" y="3016"/>
                </a:lnTo>
                <a:lnTo>
                  <a:pt x="5059" y="3087"/>
                </a:lnTo>
                <a:lnTo>
                  <a:pt x="5148" y="3087"/>
                </a:lnTo>
                <a:lnTo>
                  <a:pt x="5175" y="3025"/>
                </a:lnTo>
                <a:lnTo>
                  <a:pt x="5603" y="3025"/>
                </a:lnTo>
                <a:lnTo>
                  <a:pt x="5585" y="3168"/>
                </a:lnTo>
                <a:cubicBezTo>
                  <a:pt x="5556" y="3161"/>
                  <a:pt x="5526" y="3157"/>
                  <a:pt x="5493" y="3157"/>
                </a:cubicBezTo>
                <a:cubicBezTo>
                  <a:pt x="5434" y="3157"/>
                  <a:pt x="5363" y="3169"/>
                  <a:pt x="5255" y="3203"/>
                </a:cubicBezTo>
                <a:cubicBezTo>
                  <a:pt x="4952" y="3292"/>
                  <a:pt x="4622" y="3444"/>
                  <a:pt x="4622" y="3444"/>
                </a:cubicBezTo>
                <a:lnTo>
                  <a:pt x="4577" y="3498"/>
                </a:lnTo>
                <a:lnTo>
                  <a:pt x="4533" y="3498"/>
                </a:lnTo>
                <a:lnTo>
                  <a:pt x="4533" y="3596"/>
                </a:lnTo>
                <a:lnTo>
                  <a:pt x="4872" y="3854"/>
                </a:lnTo>
                <a:lnTo>
                  <a:pt x="4872" y="3944"/>
                </a:lnTo>
                <a:lnTo>
                  <a:pt x="4970" y="3944"/>
                </a:lnTo>
                <a:lnTo>
                  <a:pt x="5005" y="3872"/>
                </a:lnTo>
                <a:lnTo>
                  <a:pt x="5469" y="3863"/>
                </a:lnTo>
                <a:lnTo>
                  <a:pt x="5443" y="4051"/>
                </a:lnTo>
                <a:cubicBezTo>
                  <a:pt x="5418" y="4048"/>
                  <a:pt x="5393" y="4046"/>
                  <a:pt x="5365" y="4046"/>
                </a:cubicBezTo>
                <a:cubicBezTo>
                  <a:pt x="5292" y="4046"/>
                  <a:pt x="5201" y="4059"/>
                  <a:pt x="5059" y="4104"/>
                </a:cubicBezTo>
                <a:cubicBezTo>
                  <a:pt x="4693" y="4211"/>
                  <a:pt x="4301" y="4399"/>
                  <a:pt x="4301" y="4399"/>
                </a:cubicBezTo>
                <a:lnTo>
                  <a:pt x="4247" y="4461"/>
                </a:lnTo>
                <a:lnTo>
                  <a:pt x="4185" y="4461"/>
                </a:lnTo>
                <a:lnTo>
                  <a:pt x="4185" y="4577"/>
                </a:lnTo>
                <a:lnTo>
                  <a:pt x="4595" y="4889"/>
                </a:lnTo>
                <a:lnTo>
                  <a:pt x="4595" y="4987"/>
                </a:lnTo>
                <a:lnTo>
                  <a:pt x="4711" y="4987"/>
                </a:lnTo>
                <a:lnTo>
                  <a:pt x="4765" y="4907"/>
                </a:lnTo>
                <a:lnTo>
                  <a:pt x="5300" y="4898"/>
                </a:lnTo>
                <a:lnTo>
                  <a:pt x="5264" y="5130"/>
                </a:lnTo>
                <a:cubicBezTo>
                  <a:pt x="5237" y="5128"/>
                  <a:pt x="5209" y="5126"/>
                  <a:pt x="5178" y="5126"/>
                </a:cubicBezTo>
                <a:cubicBezTo>
                  <a:pt x="5096" y="5126"/>
                  <a:pt x="4996" y="5138"/>
                  <a:pt x="4854" y="5184"/>
                </a:cubicBezTo>
                <a:cubicBezTo>
                  <a:pt x="4426" y="5326"/>
                  <a:pt x="3953" y="5541"/>
                  <a:pt x="3953" y="5541"/>
                </a:cubicBezTo>
                <a:lnTo>
                  <a:pt x="3890" y="5612"/>
                </a:lnTo>
                <a:lnTo>
                  <a:pt x="3819" y="5612"/>
                </a:lnTo>
                <a:lnTo>
                  <a:pt x="3819" y="5755"/>
                </a:lnTo>
                <a:lnTo>
                  <a:pt x="4301" y="6120"/>
                </a:lnTo>
                <a:lnTo>
                  <a:pt x="4301" y="6236"/>
                </a:lnTo>
                <a:lnTo>
                  <a:pt x="4443" y="6236"/>
                </a:lnTo>
                <a:lnTo>
                  <a:pt x="4497" y="6138"/>
                </a:lnTo>
                <a:lnTo>
                  <a:pt x="5104" y="6129"/>
                </a:lnTo>
                <a:lnTo>
                  <a:pt x="5068" y="6361"/>
                </a:lnTo>
                <a:cubicBezTo>
                  <a:pt x="4961" y="6361"/>
                  <a:pt x="4818" y="6370"/>
                  <a:pt x="4604" y="6433"/>
                </a:cubicBezTo>
                <a:cubicBezTo>
                  <a:pt x="4087" y="6593"/>
                  <a:pt x="3533" y="6852"/>
                  <a:pt x="3533" y="6852"/>
                </a:cubicBezTo>
                <a:lnTo>
                  <a:pt x="3462" y="6941"/>
                </a:lnTo>
                <a:lnTo>
                  <a:pt x="3373" y="6941"/>
                </a:lnTo>
                <a:lnTo>
                  <a:pt x="3373" y="7111"/>
                </a:lnTo>
                <a:lnTo>
                  <a:pt x="3953" y="7539"/>
                </a:lnTo>
                <a:lnTo>
                  <a:pt x="3953" y="7682"/>
                </a:lnTo>
                <a:lnTo>
                  <a:pt x="4113" y="7682"/>
                </a:lnTo>
                <a:lnTo>
                  <a:pt x="4185" y="7557"/>
                </a:lnTo>
                <a:lnTo>
                  <a:pt x="4872" y="7557"/>
                </a:lnTo>
                <a:lnTo>
                  <a:pt x="4827" y="7842"/>
                </a:lnTo>
                <a:cubicBezTo>
                  <a:pt x="4711" y="7842"/>
                  <a:pt x="4559" y="7860"/>
                  <a:pt x="4345" y="7931"/>
                </a:cubicBezTo>
                <a:cubicBezTo>
                  <a:pt x="3748" y="8119"/>
                  <a:pt x="3105" y="8413"/>
                  <a:pt x="3105" y="8413"/>
                </a:cubicBezTo>
                <a:lnTo>
                  <a:pt x="3025" y="8511"/>
                </a:lnTo>
                <a:lnTo>
                  <a:pt x="2927" y="8511"/>
                </a:lnTo>
                <a:lnTo>
                  <a:pt x="2927" y="8707"/>
                </a:lnTo>
                <a:lnTo>
                  <a:pt x="3587" y="9207"/>
                </a:lnTo>
                <a:lnTo>
                  <a:pt x="3587" y="9377"/>
                </a:lnTo>
                <a:lnTo>
                  <a:pt x="3783" y="9377"/>
                </a:lnTo>
                <a:lnTo>
                  <a:pt x="3855" y="9234"/>
                </a:lnTo>
                <a:lnTo>
                  <a:pt x="4604" y="9225"/>
                </a:lnTo>
                <a:lnTo>
                  <a:pt x="4541" y="9591"/>
                </a:lnTo>
                <a:cubicBezTo>
                  <a:pt x="4514" y="9589"/>
                  <a:pt x="4486" y="9588"/>
                  <a:pt x="4456" y="9588"/>
                </a:cubicBezTo>
                <a:cubicBezTo>
                  <a:pt x="4316" y="9588"/>
                  <a:pt x="4135" y="9610"/>
                  <a:pt x="3863" y="9698"/>
                </a:cubicBezTo>
                <a:cubicBezTo>
                  <a:pt x="3123" y="9930"/>
                  <a:pt x="2320" y="10295"/>
                  <a:pt x="2320" y="10295"/>
                </a:cubicBezTo>
                <a:lnTo>
                  <a:pt x="2213" y="10429"/>
                </a:lnTo>
                <a:lnTo>
                  <a:pt x="2088" y="10429"/>
                </a:lnTo>
                <a:lnTo>
                  <a:pt x="2088" y="10670"/>
                </a:lnTo>
                <a:lnTo>
                  <a:pt x="2918" y="11303"/>
                </a:lnTo>
                <a:lnTo>
                  <a:pt x="2918" y="11509"/>
                </a:lnTo>
                <a:lnTo>
                  <a:pt x="3159" y="11509"/>
                </a:lnTo>
                <a:lnTo>
                  <a:pt x="3257" y="11330"/>
                </a:lnTo>
                <a:lnTo>
                  <a:pt x="4265" y="11321"/>
                </a:lnTo>
                <a:lnTo>
                  <a:pt x="4265" y="11321"/>
                </a:lnTo>
                <a:lnTo>
                  <a:pt x="4185" y="11803"/>
                </a:lnTo>
                <a:cubicBezTo>
                  <a:pt x="4069" y="11784"/>
                  <a:pt x="3951" y="11765"/>
                  <a:pt x="3804" y="11765"/>
                </a:cubicBezTo>
                <a:cubicBezTo>
                  <a:pt x="3609" y="11765"/>
                  <a:pt x="3363" y="11798"/>
                  <a:pt x="3007" y="11910"/>
                </a:cubicBezTo>
                <a:cubicBezTo>
                  <a:pt x="1990" y="12231"/>
                  <a:pt x="893" y="12731"/>
                  <a:pt x="893" y="12731"/>
                </a:cubicBezTo>
                <a:lnTo>
                  <a:pt x="750" y="12909"/>
                </a:lnTo>
                <a:lnTo>
                  <a:pt x="572" y="12909"/>
                </a:lnTo>
                <a:lnTo>
                  <a:pt x="572" y="13239"/>
                </a:lnTo>
                <a:lnTo>
                  <a:pt x="1714" y="14105"/>
                </a:lnTo>
                <a:lnTo>
                  <a:pt x="1714" y="14381"/>
                </a:lnTo>
                <a:lnTo>
                  <a:pt x="2044" y="14381"/>
                </a:lnTo>
                <a:lnTo>
                  <a:pt x="2168" y="14140"/>
                </a:lnTo>
                <a:lnTo>
                  <a:pt x="2775" y="14140"/>
                </a:lnTo>
                <a:lnTo>
                  <a:pt x="2775" y="16959"/>
                </a:lnTo>
                <a:lnTo>
                  <a:pt x="1" y="16959"/>
                </a:lnTo>
                <a:lnTo>
                  <a:pt x="1" y="18289"/>
                </a:lnTo>
                <a:lnTo>
                  <a:pt x="12428" y="18289"/>
                </a:lnTo>
                <a:lnTo>
                  <a:pt x="12428" y="16959"/>
                </a:lnTo>
                <a:lnTo>
                  <a:pt x="9653" y="16959"/>
                </a:lnTo>
                <a:lnTo>
                  <a:pt x="9653" y="14140"/>
                </a:lnTo>
                <a:lnTo>
                  <a:pt x="10260" y="14140"/>
                </a:lnTo>
                <a:lnTo>
                  <a:pt x="10385" y="14381"/>
                </a:lnTo>
                <a:lnTo>
                  <a:pt x="10715" y="14381"/>
                </a:lnTo>
                <a:lnTo>
                  <a:pt x="10715" y="14105"/>
                </a:lnTo>
                <a:lnTo>
                  <a:pt x="11857" y="13239"/>
                </a:lnTo>
                <a:lnTo>
                  <a:pt x="11857" y="12909"/>
                </a:lnTo>
                <a:lnTo>
                  <a:pt x="11678" y="12909"/>
                </a:lnTo>
                <a:lnTo>
                  <a:pt x="11544" y="12731"/>
                </a:lnTo>
                <a:cubicBezTo>
                  <a:pt x="11544" y="12731"/>
                  <a:pt x="10438" y="12231"/>
                  <a:pt x="9421" y="11910"/>
                </a:cubicBezTo>
                <a:cubicBezTo>
                  <a:pt x="9066" y="11798"/>
                  <a:pt x="8820" y="11765"/>
                  <a:pt x="8625" y="11765"/>
                </a:cubicBezTo>
                <a:cubicBezTo>
                  <a:pt x="8477" y="11765"/>
                  <a:pt x="8359" y="11784"/>
                  <a:pt x="8244" y="11803"/>
                </a:cubicBezTo>
                <a:lnTo>
                  <a:pt x="8163" y="11321"/>
                </a:lnTo>
                <a:lnTo>
                  <a:pt x="9171" y="11330"/>
                </a:lnTo>
                <a:lnTo>
                  <a:pt x="9270" y="11509"/>
                </a:lnTo>
                <a:lnTo>
                  <a:pt x="9510" y="11509"/>
                </a:lnTo>
                <a:lnTo>
                  <a:pt x="9510" y="11303"/>
                </a:lnTo>
                <a:lnTo>
                  <a:pt x="10340" y="10670"/>
                </a:lnTo>
                <a:lnTo>
                  <a:pt x="10340" y="10429"/>
                </a:lnTo>
                <a:lnTo>
                  <a:pt x="10215" y="10429"/>
                </a:lnTo>
                <a:lnTo>
                  <a:pt x="10108" y="10295"/>
                </a:lnTo>
                <a:cubicBezTo>
                  <a:pt x="10108" y="10295"/>
                  <a:pt x="9305" y="9930"/>
                  <a:pt x="8565" y="9698"/>
                </a:cubicBezTo>
                <a:cubicBezTo>
                  <a:pt x="8301" y="9610"/>
                  <a:pt x="8121" y="9588"/>
                  <a:pt x="7977" y="9588"/>
                </a:cubicBezTo>
                <a:cubicBezTo>
                  <a:pt x="7945" y="9588"/>
                  <a:pt x="7916" y="9589"/>
                  <a:pt x="7887" y="9591"/>
                </a:cubicBezTo>
                <a:lnTo>
                  <a:pt x="7824" y="9225"/>
                </a:lnTo>
                <a:lnTo>
                  <a:pt x="8574" y="9234"/>
                </a:lnTo>
                <a:lnTo>
                  <a:pt x="8645" y="9377"/>
                </a:lnTo>
                <a:lnTo>
                  <a:pt x="8841" y="9377"/>
                </a:lnTo>
                <a:lnTo>
                  <a:pt x="8841" y="9207"/>
                </a:lnTo>
                <a:lnTo>
                  <a:pt x="9510" y="8707"/>
                </a:lnTo>
                <a:lnTo>
                  <a:pt x="9510" y="8511"/>
                </a:lnTo>
                <a:lnTo>
                  <a:pt x="9403" y="8511"/>
                </a:lnTo>
                <a:lnTo>
                  <a:pt x="9323" y="8413"/>
                </a:lnTo>
                <a:cubicBezTo>
                  <a:pt x="9323" y="8413"/>
                  <a:pt x="8681" y="8119"/>
                  <a:pt x="8083" y="7931"/>
                </a:cubicBezTo>
                <a:cubicBezTo>
                  <a:pt x="7869" y="7860"/>
                  <a:pt x="7717" y="7842"/>
                  <a:pt x="7601" y="7842"/>
                </a:cubicBezTo>
                <a:lnTo>
                  <a:pt x="7557" y="7557"/>
                </a:lnTo>
                <a:lnTo>
                  <a:pt x="8253" y="7557"/>
                </a:lnTo>
                <a:lnTo>
                  <a:pt x="8315" y="7682"/>
                </a:lnTo>
                <a:lnTo>
                  <a:pt x="8476" y="7682"/>
                </a:lnTo>
                <a:lnTo>
                  <a:pt x="8476" y="7539"/>
                </a:lnTo>
                <a:lnTo>
                  <a:pt x="9056" y="7111"/>
                </a:lnTo>
                <a:lnTo>
                  <a:pt x="9056" y="6941"/>
                </a:lnTo>
                <a:lnTo>
                  <a:pt x="8966" y="6941"/>
                </a:lnTo>
                <a:lnTo>
                  <a:pt x="8895" y="6852"/>
                </a:lnTo>
                <a:cubicBezTo>
                  <a:pt x="8895" y="6852"/>
                  <a:pt x="8342" y="6593"/>
                  <a:pt x="7824" y="6433"/>
                </a:cubicBezTo>
                <a:cubicBezTo>
                  <a:pt x="7610" y="6370"/>
                  <a:pt x="7477" y="6361"/>
                  <a:pt x="7361" y="6361"/>
                </a:cubicBezTo>
                <a:lnTo>
                  <a:pt x="7325" y="6129"/>
                </a:lnTo>
                <a:lnTo>
                  <a:pt x="7931" y="6138"/>
                </a:lnTo>
                <a:lnTo>
                  <a:pt x="7985" y="6236"/>
                </a:lnTo>
                <a:lnTo>
                  <a:pt x="8128" y="6236"/>
                </a:lnTo>
                <a:lnTo>
                  <a:pt x="8128" y="6120"/>
                </a:lnTo>
                <a:lnTo>
                  <a:pt x="8609" y="5755"/>
                </a:lnTo>
                <a:lnTo>
                  <a:pt x="8609" y="5612"/>
                </a:lnTo>
                <a:lnTo>
                  <a:pt x="8538" y="5612"/>
                </a:lnTo>
                <a:lnTo>
                  <a:pt x="8476" y="5541"/>
                </a:lnTo>
                <a:cubicBezTo>
                  <a:pt x="8476" y="5541"/>
                  <a:pt x="8012" y="5326"/>
                  <a:pt x="7575" y="5184"/>
                </a:cubicBezTo>
                <a:cubicBezTo>
                  <a:pt x="7432" y="5138"/>
                  <a:pt x="7332" y="5126"/>
                  <a:pt x="7250" y="5126"/>
                </a:cubicBezTo>
                <a:cubicBezTo>
                  <a:pt x="7219" y="5126"/>
                  <a:pt x="7191" y="5128"/>
                  <a:pt x="7164" y="5130"/>
                </a:cubicBezTo>
                <a:lnTo>
                  <a:pt x="7129" y="4898"/>
                </a:lnTo>
                <a:lnTo>
                  <a:pt x="7673" y="4907"/>
                </a:lnTo>
                <a:lnTo>
                  <a:pt x="7717" y="4987"/>
                </a:lnTo>
                <a:lnTo>
                  <a:pt x="7833" y="4987"/>
                </a:lnTo>
                <a:lnTo>
                  <a:pt x="7833" y="4889"/>
                </a:lnTo>
                <a:lnTo>
                  <a:pt x="8244" y="4577"/>
                </a:lnTo>
                <a:lnTo>
                  <a:pt x="8244" y="4461"/>
                </a:lnTo>
                <a:lnTo>
                  <a:pt x="8181" y="4461"/>
                </a:lnTo>
                <a:lnTo>
                  <a:pt x="8128" y="4399"/>
                </a:lnTo>
                <a:cubicBezTo>
                  <a:pt x="8128" y="4399"/>
                  <a:pt x="7735" y="4211"/>
                  <a:pt x="7369" y="4104"/>
                </a:cubicBezTo>
                <a:cubicBezTo>
                  <a:pt x="7233" y="4059"/>
                  <a:pt x="7140" y="4046"/>
                  <a:pt x="7068" y="4046"/>
                </a:cubicBezTo>
                <a:cubicBezTo>
                  <a:pt x="7041" y="4046"/>
                  <a:pt x="7017" y="4048"/>
                  <a:pt x="6995" y="4051"/>
                </a:cubicBezTo>
                <a:lnTo>
                  <a:pt x="6959" y="3863"/>
                </a:lnTo>
                <a:lnTo>
                  <a:pt x="7423" y="3872"/>
                </a:lnTo>
                <a:lnTo>
                  <a:pt x="7459" y="3944"/>
                </a:lnTo>
                <a:lnTo>
                  <a:pt x="7557" y="3944"/>
                </a:lnTo>
                <a:lnTo>
                  <a:pt x="7557" y="3854"/>
                </a:lnTo>
                <a:lnTo>
                  <a:pt x="7905" y="3596"/>
                </a:lnTo>
                <a:lnTo>
                  <a:pt x="7905" y="3498"/>
                </a:lnTo>
                <a:lnTo>
                  <a:pt x="7851" y="3498"/>
                </a:lnTo>
                <a:lnTo>
                  <a:pt x="7807" y="3444"/>
                </a:lnTo>
                <a:cubicBezTo>
                  <a:pt x="7807" y="3444"/>
                  <a:pt x="7477" y="3292"/>
                  <a:pt x="7173" y="3203"/>
                </a:cubicBezTo>
                <a:cubicBezTo>
                  <a:pt x="7066" y="3169"/>
                  <a:pt x="6994" y="3157"/>
                  <a:pt x="6938" y="3157"/>
                </a:cubicBezTo>
                <a:cubicBezTo>
                  <a:pt x="6905" y="3157"/>
                  <a:pt x="6878" y="3161"/>
                  <a:pt x="6852" y="3168"/>
                </a:cubicBezTo>
                <a:lnTo>
                  <a:pt x="6825" y="3025"/>
                </a:lnTo>
                <a:lnTo>
                  <a:pt x="7253" y="3025"/>
                </a:lnTo>
                <a:lnTo>
                  <a:pt x="7289" y="3087"/>
                </a:lnTo>
                <a:lnTo>
                  <a:pt x="7369" y="3087"/>
                </a:lnTo>
                <a:lnTo>
                  <a:pt x="7369" y="3016"/>
                </a:lnTo>
                <a:lnTo>
                  <a:pt x="7664" y="2793"/>
                </a:lnTo>
                <a:lnTo>
                  <a:pt x="7664" y="2713"/>
                </a:lnTo>
                <a:lnTo>
                  <a:pt x="7619" y="2713"/>
                </a:lnTo>
                <a:lnTo>
                  <a:pt x="7584" y="2668"/>
                </a:lnTo>
                <a:cubicBezTo>
                  <a:pt x="7584" y="2668"/>
                  <a:pt x="7298" y="2534"/>
                  <a:pt x="7039" y="2454"/>
                </a:cubicBezTo>
                <a:cubicBezTo>
                  <a:pt x="6948" y="2425"/>
                  <a:pt x="6886" y="2417"/>
                  <a:pt x="6836" y="2417"/>
                </a:cubicBezTo>
                <a:cubicBezTo>
                  <a:pt x="6793" y="2417"/>
                  <a:pt x="6760" y="2423"/>
                  <a:pt x="6727" y="2427"/>
                </a:cubicBezTo>
                <a:lnTo>
                  <a:pt x="6709" y="2320"/>
                </a:lnTo>
                <a:lnTo>
                  <a:pt x="7084" y="2320"/>
                </a:lnTo>
                <a:lnTo>
                  <a:pt x="7111" y="2374"/>
                </a:lnTo>
                <a:lnTo>
                  <a:pt x="7182" y="2374"/>
                </a:lnTo>
                <a:lnTo>
                  <a:pt x="7182" y="2311"/>
                </a:lnTo>
                <a:lnTo>
                  <a:pt x="7423" y="2124"/>
                </a:lnTo>
                <a:lnTo>
                  <a:pt x="7423" y="2052"/>
                </a:lnTo>
                <a:lnTo>
                  <a:pt x="7387" y="2052"/>
                </a:lnTo>
                <a:lnTo>
                  <a:pt x="7361" y="2017"/>
                </a:lnTo>
                <a:cubicBezTo>
                  <a:pt x="7361" y="2017"/>
                  <a:pt x="7120" y="1910"/>
                  <a:pt x="6906" y="1838"/>
                </a:cubicBezTo>
                <a:cubicBezTo>
                  <a:pt x="6830" y="1816"/>
                  <a:pt x="6776" y="1809"/>
                  <a:pt x="6734" y="1809"/>
                </a:cubicBezTo>
                <a:cubicBezTo>
                  <a:pt x="6691" y="1809"/>
                  <a:pt x="6660" y="1816"/>
                  <a:pt x="6629" y="1820"/>
                </a:cubicBezTo>
                <a:lnTo>
                  <a:pt x="6611" y="1713"/>
                </a:lnTo>
                <a:lnTo>
                  <a:pt x="6923" y="1713"/>
                </a:lnTo>
                <a:lnTo>
                  <a:pt x="6941" y="1758"/>
                </a:lnTo>
                <a:lnTo>
                  <a:pt x="6995" y="1758"/>
                </a:lnTo>
                <a:lnTo>
                  <a:pt x="6995" y="1704"/>
                </a:lnTo>
                <a:lnTo>
                  <a:pt x="7200" y="1562"/>
                </a:lnTo>
                <a:lnTo>
                  <a:pt x="7200" y="1499"/>
                </a:lnTo>
                <a:lnTo>
                  <a:pt x="7164" y="1499"/>
                </a:lnTo>
                <a:lnTo>
                  <a:pt x="7146" y="1473"/>
                </a:lnTo>
                <a:cubicBezTo>
                  <a:pt x="7146" y="1473"/>
                  <a:pt x="6950" y="1383"/>
                  <a:pt x="6772" y="1330"/>
                </a:cubicBezTo>
                <a:cubicBezTo>
                  <a:pt x="6709" y="1308"/>
                  <a:pt x="6667" y="1301"/>
                  <a:pt x="6633" y="1301"/>
                </a:cubicBezTo>
                <a:cubicBezTo>
                  <a:pt x="6600" y="1301"/>
                  <a:pt x="6575" y="1308"/>
                  <a:pt x="6549" y="1312"/>
                </a:cubicBezTo>
                <a:lnTo>
                  <a:pt x="6522" y="1160"/>
                </a:lnTo>
                <a:lnTo>
                  <a:pt x="6781" y="1160"/>
                </a:lnTo>
                <a:lnTo>
                  <a:pt x="6879" y="1107"/>
                </a:lnTo>
                <a:cubicBezTo>
                  <a:pt x="6879" y="1107"/>
                  <a:pt x="6656" y="652"/>
                  <a:pt x="6388" y="616"/>
                </a:cubicBezTo>
                <a:cubicBezTo>
                  <a:pt x="6388" y="616"/>
                  <a:pt x="6281" y="1"/>
                  <a:pt x="6219" y="1"/>
                </a:cubicBezTo>
                <a:close/>
              </a:path>
            </a:pathLst>
          </a:custGeom>
          <a:gradFill>
            <a:gsLst>
              <a:gs pos="0">
                <a:schemeClr val="dk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4839709" y="4241945"/>
            <a:ext cx="738987" cy="901555"/>
          </a:xfrm>
          <a:custGeom>
            <a:avLst/>
            <a:gdLst/>
            <a:ahLst/>
            <a:cxnLst/>
            <a:rect l="l" t="t" r="r" b="b"/>
            <a:pathLst>
              <a:path w="4381" h="5345" extrusionOk="0">
                <a:moveTo>
                  <a:pt x="1401" y="3578"/>
                </a:moveTo>
                <a:lnTo>
                  <a:pt x="1401" y="4818"/>
                </a:lnTo>
                <a:lnTo>
                  <a:pt x="1196" y="4818"/>
                </a:lnTo>
                <a:lnTo>
                  <a:pt x="1196" y="3587"/>
                </a:lnTo>
                <a:lnTo>
                  <a:pt x="1401" y="3578"/>
                </a:lnTo>
                <a:close/>
                <a:moveTo>
                  <a:pt x="2980" y="3578"/>
                </a:moveTo>
                <a:lnTo>
                  <a:pt x="3185" y="3587"/>
                </a:lnTo>
                <a:lnTo>
                  <a:pt x="3185" y="4818"/>
                </a:lnTo>
                <a:lnTo>
                  <a:pt x="2980" y="4818"/>
                </a:lnTo>
                <a:lnTo>
                  <a:pt x="2980" y="3578"/>
                </a:lnTo>
                <a:close/>
                <a:moveTo>
                  <a:pt x="2186" y="1"/>
                </a:moveTo>
                <a:cubicBezTo>
                  <a:pt x="2105" y="1"/>
                  <a:pt x="1963" y="777"/>
                  <a:pt x="1963" y="777"/>
                </a:cubicBezTo>
                <a:cubicBezTo>
                  <a:pt x="1633" y="821"/>
                  <a:pt x="1356" y="1392"/>
                  <a:pt x="1356" y="1392"/>
                </a:cubicBezTo>
                <a:lnTo>
                  <a:pt x="1472" y="1464"/>
                </a:lnTo>
                <a:lnTo>
                  <a:pt x="1766" y="1464"/>
                </a:lnTo>
                <a:lnTo>
                  <a:pt x="1766" y="1972"/>
                </a:lnTo>
                <a:cubicBezTo>
                  <a:pt x="1733" y="1967"/>
                  <a:pt x="1700" y="1958"/>
                  <a:pt x="1652" y="1958"/>
                </a:cubicBezTo>
                <a:cubicBezTo>
                  <a:pt x="1609" y="1958"/>
                  <a:pt x="1556" y="1965"/>
                  <a:pt x="1481" y="1990"/>
                </a:cubicBezTo>
                <a:cubicBezTo>
                  <a:pt x="1258" y="2061"/>
                  <a:pt x="1017" y="2168"/>
                  <a:pt x="1017" y="2168"/>
                </a:cubicBezTo>
                <a:lnTo>
                  <a:pt x="981" y="2213"/>
                </a:lnTo>
                <a:lnTo>
                  <a:pt x="946" y="2213"/>
                </a:lnTo>
                <a:lnTo>
                  <a:pt x="946" y="2284"/>
                </a:lnTo>
                <a:lnTo>
                  <a:pt x="1196" y="2472"/>
                </a:lnTo>
                <a:lnTo>
                  <a:pt x="1196" y="2534"/>
                </a:lnTo>
                <a:lnTo>
                  <a:pt x="1267" y="2534"/>
                </a:lnTo>
                <a:lnTo>
                  <a:pt x="1294" y="2481"/>
                </a:lnTo>
                <a:lnTo>
                  <a:pt x="1579" y="2481"/>
                </a:lnTo>
                <a:lnTo>
                  <a:pt x="1579" y="2873"/>
                </a:lnTo>
                <a:cubicBezTo>
                  <a:pt x="1541" y="2865"/>
                  <a:pt x="1501" y="2856"/>
                  <a:pt x="1449" y="2856"/>
                </a:cubicBezTo>
                <a:cubicBezTo>
                  <a:pt x="1391" y="2856"/>
                  <a:pt x="1317" y="2867"/>
                  <a:pt x="1213" y="2900"/>
                </a:cubicBezTo>
                <a:cubicBezTo>
                  <a:pt x="901" y="2998"/>
                  <a:pt x="562" y="3159"/>
                  <a:pt x="562" y="3159"/>
                </a:cubicBezTo>
                <a:lnTo>
                  <a:pt x="518" y="3212"/>
                </a:lnTo>
                <a:lnTo>
                  <a:pt x="464" y="3212"/>
                </a:lnTo>
                <a:lnTo>
                  <a:pt x="464" y="3310"/>
                </a:lnTo>
                <a:lnTo>
                  <a:pt x="812" y="3578"/>
                </a:lnTo>
                <a:lnTo>
                  <a:pt x="812" y="3658"/>
                </a:lnTo>
                <a:lnTo>
                  <a:pt x="919" y="3658"/>
                </a:lnTo>
                <a:lnTo>
                  <a:pt x="955" y="3587"/>
                </a:lnTo>
                <a:lnTo>
                  <a:pt x="1080" y="3587"/>
                </a:lnTo>
                <a:lnTo>
                  <a:pt x="1080" y="4818"/>
                </a:lnTo>
                <a:lnTo>
                  <a:pt x="0" y="4818"/>
                </a:lnTo>
                <a:lnTo>
                  <a:pt x="0" y="5344"/>
                </a:lnTo>
                <a:lnTo>
                  <a:pt x="4380" y="5344"/>
                </a:lnTo>
                <a:lnTo>
                  <a:pt x="4380" y="4818"/>
                </a:lnTo>
                <a:lnTo>
                  <a:pt x="3301" y="4818"/>
                </a:lnTo>
                <a:lnTo>
                  <a:pt x="3301" y="3587"/>
                </a:lnTo>
                <a:lnTo>
                  <a:pt x="3426" y="3587"/>
                </a:lnTo>
                <a:lnTo>
                  <a:pt x="3461" y="3658"/>
                </a:lnTo>
                <a:lnTo>
                  <a:pt x="3569" y="3658"/>
                </a:lnTo>
                <a:lnTo>
                  <a:pt x="3569" y="3578"/>
                </a:lnTo>
                <a:lnTo>
                  <a:pt x="3916" y="3310"/>
                </a:lnTo>
                <a:lnTo>
                  <a:pt x="3916" y="3212"/>
                </a:lnTo>
                <a:lnTo>
                  <a:pt x="3863" y="3212"/>
                </a:lnTo>
                <a:lnTo>
                  <a:pt x="3818" y="3159"/>
                </a:lnTo>
                <a:cubicBezTo>
                  <a:pt x="3818" y="3159"/>
                  <a:pt x="3479" y="2998"/>
                  <a:pt x="3167" y="2900"/>
                </a:cubicBezTo>
                <a:cubicBezTo>
                  <a:pt x="3063" y="2867"/>
                  <a:pt x="2990" y="2856"/>
                  <a:pt x="2930" y="2856"/>
                </a:cubicBezTo>
                <a:cubicBezTo>
                  <a:pt x="2877" y="2856"/>
                  <a:pt x="2834" y="2865"/>
                  <a:pt x="2792" y="2873"/>
                </a:cubicBezTo>
                <a:lnTo>
                  <a:pt x="2792" y="2481"/>
                </a:lnTo>
                <a:lnTo>
                  <a:pt x="3078" y="2481"/>
                </a:lnTo>
                <a:lnTo>
                  <a:pt x="3114" y="2534"/>
                </a:lnTo>
                <a:lnTo>
                  <a:pt x="3185" y="2534"/>
                </a:lnTo>
                <a:lnTo>
                  <a:pt x="3185" y="2472"/>
                </a:lnTo>
                <a:lnTo>
                  <a:pt x="3435" y="2284"/>
                </a:lnTo>
                <a:lnTo>
                  <a:pt x="3435" y="2213"/>
                </a:lnTo>
                <a:lnTo>
                  <a:pt x="3399" y="2213"/>
                </a:lnTo>
                <a:lnTo>
                  <a:pt x="3363" y="2168"/>
                </a:lnTo>
                <a:cubicBezTo>
                  <a:pt x="3363" y="2168"/>
                  <a:pt x="3122" y="2061"/>
                  <a:pt x="2899" y="1990"/>
                </a:cubicBezTo>
                <a:cubicBezTo>
                  <a:pt x="2825" y="1965"/>
                  <a:pt x="2771" y="1958"/>
                  <a:pt x="2728" y="1958"/>
                </a:cubicBezTo>
                <a:cubicBezTo>
                  <a:pt x="2679" y="1958"/>
                  <a:pt x="2643" y="1967"/>
                  <a:pt x="2605" y="1972"/>
                </a:cubicBezTo>
                <a:lnTo>
                  <a:pt x="2605" y="1464"/>
                </a:lnTo>
                <a:lnTo>
                  <a:pt x="2908" y="1464"/>
                </a:lnTo>
                <a:lnTo>
                  <a:pt x="3024" y="1392"/>
                </a:lnTo>
                <a:cubicBezTo>
                  <a:pt x="3024" y="1392"/>
                  <a:pt x="2748" y="821"/>
                  <a:pt x="2418" y="777"/>
                </a:cubicBezTo>
                <a:cubicBezTo>
                  <a:pt x="2418" y="777"/>
                  <a:pt x="2275" y="1"/>
                  <a:pt x="2186" y="1"/>
                </a:cubicBezTo>
                <a:close/>
              </a:path>
            </a:pathLst>
          </a:custGeom>
          <a:gradFill>
            <a:gsLst>
              <a:gs pos="0">
                <a:schemeClr val="dk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4992508" y="955074"/>
            <a:ext cx="1385677" cy="240408"/>
          </a:xfrm>
          <a:custGeom>
            <a:avLst/>
            <a:gdLst/>
            <a:ahLst/>
            <a:cxnLst/>
            <a:rect l="l" t="t" r="r" b="b"/>
            <a:pathLst>
              <a:path w="6058" h="1051" extrusionOk="0">
                <a:moveTo>
                  <a:pt x="2088" y="1"/>
                </a:moveTo>
                <a:cubicBezTo>
                  <a:pt x="2004" y="1"/>
                  <a:pt x="1919" y="19"/>
                  <a:pt x="1829" y="70"/>
                </a:cubicBezTo>
                <a:cubicBezTo>
                  <a:pt x="1704" y="132"/>
                  <a:pt x="1615" y="266"/>
                  <a:pt x="1473" y="319"/>
                </a:cubicBezTo>
                <a:cubicBezTo>
                  <a:pt x="1312" y="391"/>
                  <a:pt x="1116" y="364"/>
                  <a:pt x="946" y="409"/>
                </a:cubicBezTo>
                <a:cubicBezTo>
                  <a:pt x="848" y="435"/>
                  <a:pt x="750" y="498"/>
                  <a:pt x="652" y="498"/>
                </a:cubicBezTo>
                <a:cubicBezTo>
                  <a:pt x="589" y="498"/>
                  <a:pt x="518" y="444"/>
                  <a:pt x="456" y="444"/>
                </a:cubicBezTo>
                <a:cubicBezTo>
                  <a:pt x="449" y="444"/>
                  <a:pt x="443" y="444"/>
                  <a:pt x="437" y="444"/>
                </a:cubicBezTo>
                <a:cubicBezTo>
                  <a:pt x="264" y="444"/>
                  <a:pt x="201" y="563"/>
                  <a:pt x="72" y="632"/>
                </a:cubicBezTo>
                <a:cubicBezTo>
                  <a:pt x="72" y="730"/>
                  <a:pt x="18" y="783"/>
                  <a:pt x="1" y="846"/>
                </a:cubicBezTo>
                <a:cubicBezTo>
                  <a:pt x="28" y="861"/>
                  <a:pt x="56" y="868"/>
                  <a:pt x="84" y="868"/>
                </a:cubicBezTo>
                <a:cubicBezTo>
                  <a:pt x="184" y="868"/>
                  <a:pt x="287" y="788"/>
                  <a:pt x="384" y="774"/>
                </a:cubicBezTo>
                <a:cubicBezTo>
                  <a:pt x="409" y="771"/>
                  <a:pt x="434" y="769"/>
                  <a:pt x="458" y="769"/>
                </a:cubicBezTo>
                <a:cubicBezTo>
                  <a:pt x="606" y="769"/>
                  <a:pt x="738" y="830"/>
                  <a:pt x="884" y="846"/>
                </a:cubicBezTo>
                <a:cubicBezTo>
                  <a:pt x="919" y="850"/>
                  <a:pt x="953" y="852"/>
                  <a:pt x="986" y="852"/>
                </a:cubicBezTo>
                <a:cubicBezTo>
                  <a:pt x="1085" y="852"/>
                  <a:pt x="1177" y="837"/>
                  <a:pt x="1273" y="837"/>
                </a:cubicBezTo>
                <a:cubicBezTo>
                  <a:pt x="1334" y="837"/>
                  <a:pt x="1397" y="843"/>
                  <a:pt x="1464" y="864"/>
                </a:cubicBezTo>
                <a:cubicBezTo>
                  <a:pt x="1689" y="933"/>
                  <a:pt x="1819" y="1050"/>
                  <a:pt x="2049" y="1050"/>
                </a:cubicBezTo>
                <a:cubicBezTo>
                  <a:pt x="2083" y="1050"/>
                  <a:pt x="2120" y="1048"/>
                  <a:pt x="2159" y="1042"/>
                </a:cubicBezTo>
                <a:cubicBezTo>
                  <a:pt x="2418" y="997"/>
                  <a:pt x="2686" y="864"/>
                  <a:pt x="2944" y="792"/>
                </a:cubicBezTo>
                <a:cubicBezTo>
                  <a:pt x="3052" y="756"/>
                  <a:pt x="3143" y="747"/>
                  <a:pt x="3233" y="747"/>
                </a:cubicBezTo>
                <a:cubicBezTo>
                  <a:pt x="3328" y="747"/>
                  <a:pt x="3421" y="758"/>
                  <a:pt x="3529" y="758"/>
                </a:cubicBezTo>
                <a:cubicBezTo>
                  <a:pt x="3548" y="758"/>
                  <a:pt x="3567" y="757"/>
                  <a:pt x="3587" y="757"/>
                </a:cubicBezTo>
                <a:cubicBezTo>
                  <a:pt x="3779" y="757"/>
                  <a:pt x="3976" y="783"/>
                  <a:pt x="4171" y="783"/>
                </a:cubicBezTo>
                <a:cubicBezTo>
                  <a:pt x="4229" y="783"/>
                  <a:pt x="4287" y="781"/>
                  <a:pt x="4345" y="774"/>
                </a:cubicBezTo>
                <a:cubicBezTo>
                  <a:pt x="4568" y="748"/>
                  <a:pt x="4773" y="641"/>
                  <a:pt x="5005" y="623"/>
                </a:cubicBezTo>
                <a:cubicBezTo>
                  <a:pt x="5112" y="614"/>
                  <a:pt x="5232" y="614"/>
                  <a:pt x="5355" y="614"/>
                </a:cubicBezTo>
                <a:lnTo>
                  <a:pt x="5355" y="614"/>
                </a:lnTo>
                <a:cubicBezTo>
                  <a:pt x="5602" y="614"/>
                  <a:pt x="5862" y="614"/>
                  <a:pt x="6058" y="542"/>
                </a:cubicBezTo>
                <a:cubicBezTo>
                  <a:pt x="5942" y="534"/>
                  <a:pt x="5835" y="507"/>
                  <a:pt x="5719" y="480"/>
                </a:cubicBezTo>
                <a:cubicBezTo>
                  <a:pt x="5620" y="454"/>
                  <a:pt x="5532" y="445"/>
                  <a:pt x="5445" y="445"/>
                </a:cubicBezTo>
                <a:cubicBezTo>
                  <a:pt x="5320" y="445"/>
                  <a:pt x="5197" y="464"/>
                  <a:pt x="5050" y="480"/>
                </a:cubicBezTo>
                <a:cubicBezTo>
                  <a:pt x="5020" y="483"/>
                  <a:pt x="4992" y="485"/>
                  <a:pt x="4966" y="485"/>
                </a:cubicBezTo>
                <a:cubicBezTo>
                  <a:pt x="4783" y="485"/>
                  <a:pt x="4657" y="413"/>
                  <a:pt x="4470" y="382"/>
                </a:cubicBezTo>
                <a:cubicBezTo>
                  <a:pt x="4440" y="377"/>
                  <a:pt x="4408" y="375"/>
                  <a:pt x="4377" y="375"/>
                </a:cubicBezTo>
                <a:cubicBezTo>
                  <a:pt x="4223" y="375"/>
                  <a:pt x="4058" y="422"/>
                  <a:pt x="3917" y="444"/>
                </a:cubicBezTo>
                <a:cubicBezTo>
                  <a:pt x="3866" y="452"/>
                  <a:pt x="3819" y="455"/>
                  <a:pt x="3773" y="455"/>
                </a:cubicBezTo>
                <a:cubicBezTo>
                  <a:pt x="3594" y="455"/>
                  <a:pt x="3447" y="399"/>
                  <a:pt x="3283" y="293"/>
                </a:cubicBezTo>
                <a:cubicBezTo>
                  <a:pt x="3125" y="190"/>
                  <a:pt x="3037" y="101"/>
                  <a:pt x="2851" y="101"/>
                </a:cubicBezTo>
                <a:cubicBezTo>
                  <a:pt x="2827" y="101"/>
                  <a:pt x="2802" y="102"/>
                  <a:pt x="2775" y="105"/>
                </a:cubicBezTo>
                <a:cubicBezTo>
                  <a:pt x="2753" y="108"/>
                  <a:pt x="2730" y="109"/>
                  <a:pt x="2709" y="109"/>
                </a:cubicBezTo>
                <a:cubicBezTo>
                  <a:pt x="2489" y="109"/>
                  <a:pt x="2293" y="1"/>
                  <a:pt x="2088"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sp>
        <p:nvSpPr>
          <p:cNvPr id="1390" name="Google Shape;1390;p43"/>
          <p:cNvSpPr txBox="1">
            <a:spLocks noGrp="1"/>
          </p:cNvSpPr>
          <p:nvPr>
            <p:ph type="title"/>
          </p:nvPr>
        </p:nvSpPr>
        <p:spPr>
          <a:xfrm>
            <a:off x="938144" y="1808153"/>
            <a:ext cx="3633855" cy="841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ID" sz="3200" dirty="0"/>
              <a:t>Human View of the Environment</a:t>
            </a:r>
            <a:endParaRPr sz="3200" dirty="0"/>
          </a:p>
        </p:txBody>
      </p:sp>
      <p:sp>
        <p:nvSpPr>
          <p:cNvPr id="1392" name="Google Shape;1392;p43"/>
          <p:cNvSpPr/>
          <p:nvPr/>
        </p:nvSpPr>
        <p:spPr>
          <a:xfrm>
            <a:off x="3760874" y="2101555"/>
            <a:ext cx="1215205" cy="210833"/>
          </a:xfrm>
          <a:custGeom>
            <a:avLst/>
            <a:gdLst/>
            <a:ahLst/>
            <a:cxnLst/>
            <a:rect l="l" t="t" r="r" b="b"/>
            <a:pathLst>
              <a:path w="6058" h="1051" extrusionOk="0">
                <a:moveTo>
                  <a:pt x="2088" y="1"/>
                </a:moveTo>
                <a:cubicBezTo>
                  <a:pt x="2004" y="1"/>
                  <a:pt x="1919" y="19"/>
                  <a:pt x="1829" y="70"/>
                </a:cubicBezTo>
                <a:cubicBezTo>
                  <a:pt x="1704" y="132"/>
                  <a:pt x="1615" y="266"/>
                  <a:pt x="1473" y="319"/>
                </a:cubicBezTo>
                <a:cubicBezTo>
                  <a:pt x="1312" y="391"/>
                  <a:pt x="1116" y="364"/>
                  <a:pt x="946" y="409"/>
                </a:cubicBezTo>
                <a:cubicBezTo>
                  <a:pt x="848" y="435"/>
                  <a:pt x="750" y="498"/>
                  <a:pt x="652" y="498"/>
                </a:cubicBezTo>
                <a:cubicBezTo>
                  <a:pt x="589" y="498"/>
                  <a:pt x="518" y="444"/>
                  <a:pt x="456" y="444"/>
                </a:cubicBezTo>
                <a:cubicBezTo>
                  <a:pt x="449" y="444"/>
                  <a:pt x="443" y="444"/>
                  <a:pt x="437" y="444"/>
                </a:cubicBezTo>
                <a:cubicBezTo>
                  <a:pt x="264" y="444"/>
                  <a:pt x="201" y="563"/>
                  <a:pt x="72" y="632"/>
                </a:cubicBezTo>
                <a:cubicBezTo>
                  <a:pt x="72" y="730"/>
                  <a:pt x="18" y="783"/>
                  <a:pt x="1" y="846"/>
                </a:cubicBezTo>
                <a:cubicBezTo>
                  <a:pt x="28" y="861"/>
                  <a:pt x="56" y="868"/>
                  <a:pt x="84" y="868"/>
                </a:cubicBezTo>
                <a:cubicBezTo>
                  <a:pt x="184" y="868"/>
                  <a:pt x="287" y="788"/>
                  <a:pt x="384" y="774"/>
                </a:cubicBezTo>
                <a:cubicBezTo>
                  <a:pt x="409" y="771"/>
                  <a:pt x="434" y="769"/>
                  <a:pt x="458" y="769"/>
                </a:cubicBezTo>
                <a:cubicBezTo>
                  <a:pt x="606" y="769"/>
                  <a:pt x="738" y="830"/>
                  <a:pt x="884" y="846"/>
                </a:cubicBezTo>
                <a:cubicBezTo>
                  <a:pt x="919" y="850"/>
                  <a:pt x="953" y="852"/>
                  <a:pt x="986" y="852"/>
                </a:cubicBezTo>
                <a:cubicBezTo>
                  <a:pt x="1085" y="852"/>
                  <a:pt x="1177" y="837"/>
                  <a:pt x="1273" y="837"/>
                </a:cubicBezTo>
                <a:cubicBezTo>
                  <a:pt x="1334" y="837"/>
                  <a:pt x="1397" y="843"/>
                  <a:pt x="1464" y="864"/>
                </a:cubicBezTo>
                <a:cubicBezTo>
                  <a:pt x="1689" y="933"/>
                  <a:pt x="1819" y="1050"/>
                  <a:pt x="2049" y="1050"/>
                </a:cubicBezTo>
                <a:cubicBezTo>
                  <a:pt x="2083" y="1050"/>
                  <a:pt x="2120" y="1048"/>
                  <a:pt x="2159" y="1042"/>
                </a:cubicBezTo>
                <a:cubicBezTo>
                  <a:pt x="2418" y="997"/>
                  <a:pt x="2686" y="864"/>
                  <a:pt x="2944" y="792"/>
                </a:cubicBezTo>
                <a:cubicBezTo>
                  <a:pt x="3052" y="756"/>
                  <a:pt x="3143" y="747"/>
                  <a:pt x="3233" y="747"/>
                </a:cubicBezTo>
                <a:cubicBezTo>
                  <a:pt x="3328" y="747"/>
                  <a:pt x="3421" y="758"/>
                  <a:pt x="3529" y="758"/>
                </a:cubicBezTo>
                <a:cubicBezTo>
                  <a:pt x="3548" y="758"/>
                  <a:pt x="3567" y="757"/>
                  <a:pt x="3587" y="757"/>
                </a:cubicBezTo>
                <a:cubicBezTo>
                  <a:pt x="3779" y="757"/>
                  <a:pt x="3976" y="783"/>
                  <a:pt x="4171" y="783"/>
                </a:cubicBezTo>
                <a:cubicBezTo>
                  <a:pt x="4229" y="783"/>
                  <a:pt x="4287" y="781"/>
                  <a:pt x="4345" y="774"/>
                </a:cubicBezTo>
                <a:cubicBezTo>
                  <a:pt x="4568" y="748"/>
                  <a:pt x="4773" y="641"/>
                  <a:pt x="5005" y="623"/>
                </a:cubicBezTo>
                <a:cubicBezTo>
                  <a:pt x="5112" y="614"/>
                  <a:pt x="5232" y="614"/>
                  <a:pt x="5355" y="614"/>
                </a:cubicBezTo>
                <a:lnTo>
                  <a:pt x="5355" y="614"/>
                </a:lnTo>
                <a:cubicBezTo>
                  <a:pt x="5602" y="614"/>
                  <a:pt x="5862" y="614"/>
                  <a:pt x="6058" y="542"/>
                </a:cubicBezTo>
                <a:cubicBezTo>
                  <a:pt x="5942" y="534"/>
                  <a:pt x="5835" y="507"/>
                  <a:pt x="5719" y="480"/>
                </a:cubicBezTo>
                <a:cubicBezTo>
                  <a:pt x="5620" y="454"/>
                  <a:pt x="5532" y="445"/>
                  <a:pt x="5445" y="445"/>
                </a:cubicBezTo>
                <a:cubicBezTo>
                  <a:pt x="5320" y="445"/>
                  <a:pt x="5197" y="464"/>
                  <a:pt x="5050" y="480"/>
                </a:cubicBezTo>
                <a:cubicBezTo>
                  <a:pt x="5020" y="483"/>
                  <a:pt x="4992" y="485"/>
                  <a:pt x="4966" y="485"/>
                </a:cubicBezTo>
                <a:cubicBezTo>
                  <a:pt x="4783" y="485"/>
                  <a:pt x="4657" y="413"/>
                  <a:pt x="4470" y="382"/>
                </a:cubicBezTo>
                <a:cubicBezTo>
                  <a:pt x="4440" y="377"/>
                  <a:pt x="4408" y="375"/>
                  <a:pt x="4377" y="375"/>
                </a:cubicBezTo>
                <a:cubicBezTo>
                  <a:pt x="4223" y="375"/>
                  <a:pt x="4058" y="422"/>
                  <a:pt x="3917" y="444"/>
                </a:cubicBezTo>
                <a:cubicBezTo>
                  <a:pt x="3866" y="452"/>
                  <a:pt x="3819" y="455"/>
                  <a:pt x="3773" y="455"/>
                </a:cubicBezTo>
                <a:cubicBezTo>
                  <a:pt x="3594" y="455"/>
                  <a:pt x="3447" y="399"/>
                  <a:pt x="3283" y="293"/>
                </a:cubicBezTo>
                <a:cubicBezTo>
                  <a:pt x="3125" y="190"/>
                  <a:pt x="3037" y="101"/>
                  <a:pt x="2851" y="101"/>
                </a:cubicBezTo>
                <a:cubicBezTo>
                  <a:pt x="2827" y="101"/>
                  <a:pt x="2802" y="102"/>
                  <a:pt x="2775" y="105"/>
                </a:cubicBezTo>
                <a:cubicBezTo>
                  <a:pt x="2753" y="108"/>
                  <a:pt x="2730" y="109"/>
                  <a:pt x="2709" y="109"/>
                </a:cubicBezTo>
                <a:cubicBezTo>
                  <a:pt x="2489" y="109"/>
                  <a:pt x="2293" y="1"/>
                  <a:pt x="2088"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3"/>
          <p:cNvSpPr/>
          <p:nvPr/>
        </p:nvSpPr>
        <p:spPr>
          <a:xfrm>
            <a:off x="3446757" y="539410"/>
            <a:ext cx="2250475" cy="527183"/>
          </a:xfrm>
          <a:custGeom>
            <a:avLst/>
            <a:gdLst/>
            <a:ahLst/>
            <a:cxnLst/>
            <a:rect l="l" t="t" r="r" b="b"/>
            <a:pathLst>
              <a:path w="11219" h="2628" extrusionOk="0">
                <a:moveTo>
                  <a:pt x="6904" y="1"/>
                </a:moveTo>
                <a:cubicBezTo>
                  <a:pt x="6896" y="1"/>
                  <a:pt x="6887" y="1"/>
                  <a:pt x="6879" y="1"/>
                </a:cubicBezTo>
                <a:cubicBezTo>
                  <a:pt x="6611" y="10"/>
                  <a:pt x="6138" y="242"/>
                  <a:pt x="5942" y="411"/>
                </a:cubicBezTo>
                <a:cubicBezTo>
                  <a:pt x="5639" y="670"/>
                  <a:pt x="5532" y="786"/>
                  <a:pt x="5166" y="920"/>
                </a:cubicBezTo>
                <a:cubicBezTo>
                  <a:pt x="5019" y="971"/>
                  <a:pt x="4940" y="997"/>
                  <a:pt x="4878" y="997"/>
                </a:cubicBezTo>
                <a:cubicBezTo>
                  <a:pt x="4790" y="997"/>
                  <a:pt x="4736" y="945"/>
                  <a:pt x="4568" y="840"/>
                </a:cubicBezTo>
                <a:cubicBezTo>
                  <a:pt x="4441" y="760"/>
                  <a:pt x="4318" y="728"/>
                  <a:pt x="4196" y="728"/>
                </a:cubicBezTo>
                <a:cubicBezTo>
                  <a:pt x="3951" y="728"/>
                  <a:pt x="3713" y="857"/>
                  <a:pt x="3462" y="982"/>
                </a:cubicBezTo>
                <a:cubicBezTo>
                  <a:pt x="3096" y="1161"/>
                  <a:pt x="2811" y="1027"/>
                  <a:pt x="2409" y="1134"/>
                </a:cubicBezTo>
                <a:cubicBezTo>
                  <a:pt x="2060" y="1235"/>
                  <a:pt x="1954" y="1376"/>
                  <a:pt x="1604" y="1376"/>
                </a:cubicBezTo>
                <a:cubicBezTo>
                  <a:pt x="1551" y="1376"/>
                  <a:pt x="1493" y="1373"/>
                  <a:pt x="1428" y="1366"/>
                </a:cubicBezTo>
                <a:cubicBezTo>
                  <a:pt x="1274" y="1350"/>
                  <a:pt x="1149" y="1312"/>
                  <a:pt x="1023" y="1312"/>
                </a:cubicBezTo>
                <a:cubicBezTo>
                  <a:pt x="938" y="1312"/>
                  <a:pt x="853" y="1330"/>
                  <a:pt x="759" y="1384"/>
                </a:cubicBezTo>
                <a:cubicBezTo>
                  <a:pt x="590" y="1482"/>
                  <a:pt x="554" y="1643"/>
                  <a:pt x="483" y="1696"/>
                </a:cubicBezTo>
                <a:cubicBezTo>
                  <a:pt x="1" y="1803"/>
                  <a:pt x="590" y="1964"/>
                  <a:pt x="768" y="1973"/>
                </a:cubicBezTo>
                <a:cubicBezTo>
                  <a:pt x="807" y="1975"/>
                  <a:pt x="849" y="1976"/>
                  <a:pt x="894" y="1976"/>
                </a:cubicBezTo>
                <a:cubicBezTo>
                  <a:pt x="1007" y="1976"/>
                  <a:pt x="1135" y="1970"/>
                  <a:pt x="1258" y="1970"/>
                </a:cubicBezTo>
                <a:cubicBezTo>
                  <a:pt x="1389" y="1970"/>
                  <a:pt x="1514" y="1977"/>
                  <a:pt x="1607" y="2008"/>
                </a:cubicBezTo>
                <a:cubicBezTo>
                  <a:pt x="1990" y="2142"/>
                  <a:pt x="2169" y="2490"/>
                  <a:pt x="2641" y="2535"/>
                </a:cubicBezTo>
                <a:cubicBezTo>
                  <a:pt x="2690" y="2541"/>
                  <a:pt x="2741" y="2544"/>
                  <a:pt x="2794" y="2544"/>
                </a:cubicBezTo>
                <a:cubicBezTo>
                  <a:pt x="3112" y="2544"/>
                  <a:pt x="3479" y="2435"/>
                  <a:pt x="3748" y="2321"/>
                </a:cubicBezTo>
                <a:cubicBezTo>
                  <a:pt x="4011" y="2198"/>
                  <a:pt x="4317" y="1937"/>
                  <a:pt x="4624" y="1937"/>
                </a:cubicBezTo>
                <a:cubicBezTo>
                  <a:pt x="4630" y="1937"/>
                  <a:pt x="4635" y="1937"/>
                  <a:pt x="4640" y="1937"/>
                </a:cubicBezTo>
                <a:cubicBezTo>
                  <a:pt x="4943" y="1955"/>
                  <a:pt x="5059" y="2133"/>
                  <a:pt x="5371" y="2142"/>
                </a:cubicBezTo>
                <a:cubicBezTo>
                  <a:pt x="5468" y="2142"/>
                  <a:pt x="5515" y="2134"/>
                  <a:pt x="5558" y="2134"/>
                </a:cubicBezTo>
                <a:cubicBezTo>
                  <a:pt x="5607" y="2134"/>
                  <a:pt x="5651" y="2144"/>
                  <a:pt x="5755" y="2187"/>
                </a:cubicBezTo>
                <a:cubicBezTo>
                  <a:pt x="5915" y="2249"/>
                  <a:pt x="6067" y="2392"/>
                  <a:pt x="6246" y="2463"/>
                </a:cubicBezTo>
                <a:cubicBezTo>
                  <a:pt x="6533" y="2563"/>
                  <a:pt x="6931" y="2628"/>
                  <a:pt x="7300" y="2628"/>
                </a:cubicBezTo>
                <a:cubicBezTo>
                  <a:pt x="7493" y="2628"/>
                  <a:pt x="7677" y="2610"/>
                  <a:pt x="7833" y="2570"/>
                </a:cubicBezTo>
                <a:cubicBezTo>
                  <a:pt x="8369" y="2445"/>
                  <a:pt x="8717" y="1812"/>
                  <a:pt x="9252" y="1580"/>
                </a:cubicBezTo>
                <a:cubicBezTo>
                  <a:pt x="9528" y="1464"/>
                  <a:pt x="11116" y="1482"/>
                  <a:pt x="11179" y="1196"/>
                </a:cubicBezTo>
                <a:cubicBezTo>
                  <a:pt x="11218" y="1026"/>
                  <a:pt x="10897" y="978"/>
                  <a:pt x="10441" y="978"/>
                </a:cubicBezTo>
                <a:cubicBezTo>
                  <a:pt x="9847" y="978"/>
                  <a:pt x="9025" y="1060"/>
                  <a:pt x="8473" y="1060"/>
                </a:cubicBezTo>
                <a:cubicBezTo>
                  <a:pt x="8203" y="1060"/>
                  <a:pt x="7997" y="1040"/>
                  <a:pt x="7914" y="982"/>
                </a:cubicBezTo>
                <a:cubicBezTo>
                  <a:pt x="7517" y="718"/>
                  <a:pt x="7582" y="1"/>
                  <a:pt x="6904" y="1"/>
                </a:cubicBezTo>
                <a:close/>
              </a:path>
            </a:pathLst>
          </a:custGeom>
          <a:gradFill>
            <a:gsLst>
              <a:gs pos="0">
                <a:srgbClr val="FFFFFF">
                  <a:alpha val="784"/>
                </a:srgbClr>
              </a:gs>
              <a:gs pos="38000">
                <a:srgbClr val="FFFFFF">
                  <a:alpha val="4313"/>
                </a:srgbClr>
              </a:gs>
              <a:gs pos="100000">
                <a:srgbClr val="81D6F1">
                  <a:alpha val="3411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8"/>
        <p:cNvGrpSpPr/>
        <p:nvPr/>
      </p:nvGrpSpPr>
      <p:grpSpPr>
        <a:xfrm>
          <a:off x="0" y="0"/>
          <a:ext cx="0" cy="0"/>
          <a:chOff x="0" y="0"/>
          <a:chExt cx="0" cy="0"/>
        </a:xfrm>
      </p:grpSpPr>
      <p:grpSp>
        <p:nvGrpSpPr>
          <p:cNvPr id="1699" name="Google Shape;1699;p59"/>
          <p:cNvGrpSpPr/>
          <p:nvPr/>
        </p:nvGrpSpPr>
        <p:grpSpPr>
          <a:xfrm>
            <a:off x="5342025" y="768788"/>
            <a:ext cx="2780700" cy="3606000"/>
            <a:chOff x="5342025" y="768788"/>
            <a:chExt cx="2780700" cy="3606000"/>
          </a:xfrm>
        </p:grpSpPr>
        <p:sp>
          <p:nvSpPr>
            <p:cNvPr id="1700" name="Google Shape;1700;p59"/>
            <p:cNvSpPr/>
            <p:nvPr/>
          </p:nvSpPr>
          <p:spPr>
            <a:xfrm flipH="1">
              <a:off x="5342025" y="768788"/>
              <a:ext cx="2780700" cy="3606000"/>
            </a:xfrm>
            <a:prstGeom prst="roundRect">
              <a:avLst>
                <a:gd name="adj" fmla="val 4846"/>
              </a:avLst>
            </a:pr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1701" name="Google Shape;1701;p59"/>
            <p:cNvGrpSpPr/>
            <p:nvPr/>
          </p:nvGrpSpPr>
          <p:grpSpPr>
            <a:xfrm>
              <a:off x="6558914" y="887540"/>
              <a:ext cx="347155" cy="3387348"/>
              <a:chOff x="6665039" y="887540"/>
              <a:chExt cx="347155" cy="3387348"/>
            </a:xfrm>
          </p:grpSpPr>
          <p:sp>
            <p:nvSpPr>
              <p:cNvPr id="1702" name="Google Shape;1702;p59"/>
              <p:cNvSpPr/>
              <p:nvPr/>
            </p:nvSpPr>
            <p:spPr>
              <a:xfrm>
                <a:off x="6707560" y="4010263"/>
                <a:ext cx="261900" cy="264624"/>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3" name="Google Shape;1703;p59"/>
              <p:cNvGrpSpPr/>
              <p:nvPr/>
            </p:nvGrpSpPr>
            <p:grpSpPr>
              <a:xfrm>
                <a:off x="6665039" y="887540"/>
                <a:ext cx="347155" cy="42632"/>
                <a:chOff x="6665039" y="847396"/>
                <a:chExt cx="347155" cy="42632"/>
              </a:xfrm>
            </p:grpSpPr>
            <p:sp>
              <p:nvSpPr>
                <p:cNvPr id="1704" name="Google Shape;1704;p59"/>
                <p:cNvSpPr/>
                <p:nvPr/>
              </p:nvSpPr>
              <p:spPr>
                <a:xfrm rot="-5400000">
                  <a:off x="6665057" y="847592"/>
                  <a:ext cx="42418" cy="42453"/>
                </a:xfrm>
                <a:custGeom>
                  <a:avLst/>
                  <a:gdLst/>
                  <a:ahLst/>
                  <a:cxnLst/>
                  <a:rect l="l" t="t" r="r" b="b"/>
                  <a:pathLst>
                    <a:path w="1189" h="1190" extrusionOk="0">
                      <a:moveTo>
                        <a:pt x="1189" y="573"/>
                      </a:moveTo>
                      <a:cubicBezTo>
                        <a:pt x="1189" y="804"/>
                        <a:pt x="1050" y="1012"/>
                        <a:pt x="836" y="1100"/>
                      </a:cubicBezTo>
                      <a:cubicBezTo>
                        <a:pt x="622" y="1189"/>
                        <a:pt x="376" y="1140"/>
                        <a:pt x="212" y="977"/>
                      </a:cubicBezTo>
                      <a:cubicBezTo>
                        <a:pt x="49" y="812"/>
                        <a:pt x="1" y="566"/>
                        <a:pt x="89" y="352"/>
                      </a:cubicBezTo>
                      <a:cubicBezTo>
                        <a:pt x="178" y="140"/>
                        <a:pt x="387" y="0"/>
                        <a:pt x="619" y="0"/>
                      </a:cubicBezTo>
                      <a:cubicBezTo>
                        <a:pt x="934" y="2"/>
                        <a:pt x="1189" y="256"/>
                        <a:pt x="1189" y="57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9"/>
                <p:cNvSpPr/>
                <p:nvPr/>
              </p:nvSpPr>
              <p:spPr>
                <a:xfrm rot="-5400000">
                  <a:off x="6868852" y="745258"/>
                  <a:ext cx="41205" cy="245480"/>
                </a:xfrm>
                <a:custGeom>
                  <a:avLst/>
                  <a:gdLst/>
                  <a:ahLst/>
                  <a:cxnLst/>
                  <a:rect l="l" t="t" r="r" b="b"/>
                  <a:pathLst>
                    <a:path w="1155" h="6881" extrusionOk="0">
                      <a:moveTo>
                        <a:pt x="1149" y="582"/>
                      </a:moveTo>
                      <a:lnTo>
                        <a:pt x="1149" y="6300"/>
                      </a:lnTo>
                      <a:cubicBezTo>
                        <a:pt x="1154" y="6619"/>
                        <a:pt x="896" y="6881"/>
                        <a:pt x="578" y="6881"/>
                      </a:cubicBezTo>
                      <a:cubicBezTo>
                        <a:pt x="258" y="6881"/>
                        <a:pt x="1" y="6619"/>
                        <a:pt x="5" y="6300"/>
                      </a:cubicBezTo>
                      <a:lnTo>
                        <a:pt x="5" y="582"/>
                      </a:lnTo>
                      <a:cubicBezTo>
                        <a:pt x="1" y="262"/>
                        <a:pt x="258" y="1"/>
                        <a:pt x="578" y="1"/>
                      </a:cubicBezTo>
                      <a:cubicBezTo>
                        <a:pt x="896" y="1"/>
                        <a:pt x="1154" y="262"/>
                        <a:pt x="1149" y="5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08" name="Google Shape;1708;p59"/>
          <p:cNvSpPr/>
          <p:nvPr/>
        </p:nvSpPr>
        <p:spPr>
          <a:xfrm>
            <a:off x="2947992" y="282428"/>
            <a:ext cx="1624019" cy="381771"/>
          </a:xfrm>
          <a:custGeom>
            <a:avLst/>
            <a:gdLst/>
            <a:ahLst/>
            <a:cxnLst/>
            <a:rect l="l" t="t" r="r" b="b"/>
            <a:pathLst>
              <a:path w="7100" h="1669" extrusionOk="0">
                <a:moveTo>
                  <a:pt x="4367" y="1"/>
                </a:moveTo>
                <a:cubicBezTo>
                  <a:pt x="4362" y="1"/>
                  <a:pt x="4358" y="1"/>
                  <a:pt x="4354" y="1"/>
                </a:cubicBezTo>
                <a:cubicBezTo>
                  <a:pt x="4185" y="10"/>
                  <a:pt x="3881" y="162"/>
                  <a:pt x="3756" y="269"/>
                </a:cubicBezTo>
                <a:cubicBezTo>
                  <a:pt x="3569" y="429"/>
                  <a:pt x="3498" y="501"/>
                  <a:pt x="3266" y="590"/>
                </a:cubicBezTo>
                <a:cubicBezTo>
                  <a:pt x="3174" y="623"/>
                  <a:pt x="3125" y="639"/>
                  <a:pt x="3086" y="639"/>
                </a:cubicBezTo>
                <a:cubicBezTo>
                  <a:pt x="3030" y="639"/>
                  <a:pt x="2996" y="605"/>
                  <a:pt x="2891" y="536"/>
                </a:cubicBezTo>
                <a:cubicBezTo>
                  <a:pt x="2811" y="486"/>
                  <a:pt x="2734" y="466"/>
                  <a:pt x="2657" y="466"/>
                </a:cubicBezTo>
                <a:cubicBezTo>
                  <a:pt x="2502" y="466"/>
                  <a:pt x="2350" y="548"/>
                  <a:pt x="2195" y="625"/>
                </a:cubicBezTo>
                <a:cubicBezTo>
                  <a:pt x="1963" y="741"/>
                  <a:pt x="1776" y="652"/>
                  <a:pt x="1526" y="724"/>
                </a:cubicBezTo>
                <a:cubicBezTo>
                  <a:pt x="1303" y="785"/>
                  <a:pt x="1239" y="873"/>
                  <a:pt x="1019" y="873"/>
                </a:cubicBezTo>
                <a:cubicBezTo>
                  <a:pt x="984" y="873"/>
                  <a:pt x="945" y="871"/>
                  <a:pt x="902" y="866"/>
                </a:cubicBezTo>
                <a:cubicBezTo>
                  <a:pt x="809" y="856"/>
                  <a:pt x="732" y="834"/>
                  <a:pt x="656" y="834"/>
                </a:cubicBezTo>
                <a:cubicBezTo>
                  <a:pt x="599" y="834"/>
                  <a:pt x="543" y="846"/>
                  <a:pt x="482" y="884"/>
                </a:cubicBezTo>
                <a:cubicBezTo>
                  <a:pt x="366" y="947"/>
                  <a:pt x="348" y="1045"/>
                  <a:pt x="304" y="1080"/>
                </a:cubicBezTo>
                <a:cubicBezTo>
                  <a:pt x="1" y="1143"/>
                  <a:pt x="366" y="1250"/>
                  <a:pt x="482" y="1259"/>
                </a:cubicBezTo>
                <a:cubicBezTo>
                  <a:pt x="501" y="1260"/>
                  <a:pt x="520" y="1260"/>
                  <a:pt x="541" y="1260"/>
                </a:cubicBezTo>
                <a:cubicBezTo>
                  <a:pt x="622" y="1260"/>
                  <a:pt x="720" y="1254"/>
                  <a:pt x="812" y="1254"/>
                </a:cubicBezTo>
                <a:cubicBezTo>
                  <a:pt x="890" y="1254"/>
                  <a:pt x="963" y="1259"/>
                  <a:pt x="1018" y="1277"/>
                </a:cubicBezTo>
                <a:cubicBezTo>
                  <a:pt x="1258" y="1357"/>
                  <a:pt x="1374" y="1580"/>
                  <a:pt x="1669" y="1616"/>
                </a:cubicBezTo>
                <a:cubicBezTo>
                  <a:pt x="1692" y="1618"/>
                  <a:pt x="1716" y="1618"/>
                  <a:pt x="1740" y="1618"/>
                </a:cubicBezTo>
                <a:cubicBezTo>
                  <a:pt x="1949" y="1618"/>
                  <a:pt x="2190" y="1553"/>
                  <a:pt x="2374" y="1473"/>
                </a:cubicBezTo>
                <a:cubicBezTo>
                  <a:pt x="2539" y="1403"/>
                  <a:pt x="2730" y="1232"/>
                  <a:pt x="2921" y="1232"/>
                </a:cubicBezTo>
                <a:cubicBezTo>
                  <a:pt x="2926" y="1232"/>
                  <a:pt x="2931" y="1232"/>
                  <a:pt x="2936" y="1232"/>
                </a:cubicBezTo>
                <a:cubicBezTo>
                  <a:pt x="3132" y="1241"/>
                  <a:pt x="3203" y="1357"/>
                  <a:pt x="3399" y="1366"/>
                </a:cubicBezTo>
                <a:cubicBezTo>
                  <a:pt x="3466" y="1366"/>
                  <a:pt x="3495" y="1359"/>
                  <a:pt x="3523" y="1359"/>
                </a:cubicBezTo>
                <a:cubicBezTo>
                  <a:pt x="3551" y="1359"/>
                  <a:pt x="3578" y="1366"/>
                  <a:pt x="3640" y="1393"/>
                </a:cubicBezTo>
                <a:cubicBezTo>
                  <a:pt x="3738" y="1428"/>
                  <a:pt x="3837" y="1527"/>
                  <a:pt x="3953" y="1562"/>
                </a:cubicBezTo>
                <a:cubicBezTo>
                  <a:pt x="4135" y="1627"/>
                  <a:pt x="4389" y="1669"/>
                  <a:pt x="4624" y="1669"/>
                </a:cubicBezTo>
                <a:cubicBezTo>
                  <a:pt x="4745" y="1669"/>
                  <a:pt x="4861" y="1658"/>
                  <a:pt x="4961" y="1634"/>
                </a:cubicBezTo>
                <a:cubicBezTo>
                  <a:pt x="5300" y="1553"/>
                  <a:pt x="5514" y="1152"/>
                  <a:pt x="5853" y="1009"/>
                </a:cubicBezTo>
                <a:cubicBezTo>
                  <a:pt x="6031" y="929"/>
                  <a:pt x="7039" y="947"/>
                  <a:pt x="7075" y="768"/>
                </a:cubicBezTo>
                <a:cubicBezTo>
                  <a:pt x="7100" y="657"/>
                  <a:pt x="6889" y="626"/>
                  <a:pt x="6592" y="626"/>
                </a:cubicBezTo>
                <a:cubicBezTo>
                  <a:pt x="6220" y="626"/>
                  <a:pt x="5713" y="675"/>
                  <a:pt x="5367" y="675"/>
                </a:cubicBezTo>
                <a:cubicBezTo>
                  <a:pt x="5193" y="675"/>
                  <a:pt x="5060" y="663"/>
                  <a:pt x="5005" y="625"/>
                </a:cubicBezTo>
                <a:cubicBezTo>
                  <a:pt x="4758" y="458"/>
                  <a:pt x="4799" y="1"/>
                  <a:pt x="4367" y="1"/>
                </a:cubicBezTo>
                <a:close/>
              </a:path>
            </a:pathLst>
          </a:custGeom>
          <a:gradFill>
            <a:gsLst>
              <a:gs pos="0">
                <a:srgbClr val="FFFFFF">
                  <a:alpha val="784"/>
                  <a:alpha val="23650"/>
                </a:srgbClr>
              </a:gs>
              <a:gs pos="38000">
                <a:srgbClr val="FFFFFF">
                  <a:alpha val="4313"/>
                  <a:alpha val="23650"/>
                </a:srgbClr>
              </a:gs>
              <a:gs pos="100000">
                <a:srgbClr val="81D6F1">
                  <a:alpha val="34117"/>
                  <a:alpha val="236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9"/>
          <p:cNvSpPr/>
          <p:nvPr/>
        </p:nvSpPr>
        <p:spPr>
          <a:xfrm flipH="1">
            <a:off x="4378900" y="3162413"/>
            <a:ext cx="794247" cy="1529763"/>
          </a:xfrm>
          <a:custGeom>
            <a:avLst/>
            <a:gdLst/>
            <a:ahLst/>
            <a:cxnLst/>
            <a:rect l="l" t="t" r="r" b="b"/>
            <a:pathLst>
              <a:path w="5434" h="10466" extrusionOk="0">
                <a:moveTo>
                  <a:pt x="1858" y="1"/>
                </a:moveTo>
                <a:cubicBezTo>
                  <a:pt x="1668" y="1"/>
                  <a:pt x="1535" y="28"/>
                  <a:pt x="1535" y="28"/>
                </a:cubicBezTo>
                <a:cubicBezTo>
                  <a:pt x="2704" y="510"/>
                  <a:pt x="2668" y="1687"/>
                  <a:pt x="2668" y="1687"/>
                </a:cubicBezTo>
                <a:cubicBezTo>
                  <a:pt x="2212" y="1112"/>
                  <a:pt x="1764" y="921"/>
                  <a:pt x="1370" y="921"/>
                </a:cubicBezTo>
                <a:cubicBezTo>
                  <a:pt x="578" y="921"/>
                  <a:pt x="1" y="1696"/>
                  <a:pt x="1" y="1696"/>
                </a:cubicBezTo>
                <a:cubicBezTo>
                  <a:pt x="389" y="1556"/>
                  <a:pt x="731" y="1507"/>
                  <a:pt x="1019" y="1507"/>
                </a:cubicBezTo>
                <a:cubicBezTo>
                  <a:pt x="1704" y="1507"/>
                  <a:pt x="2088" y="1786"/>
                  <a:pt x="2088" y="1786"/>
                </a:cubicBezTo>
                <a:cubicBezTo>
                  <a:pt x="1911" y="1756"/>
                  <a:pt x="1748" y="1742"/>
                  <a:pt x="1599" y="1742"/>
                </a:cubicBezTo>
                <a:cubicBezTo>
                  <a:pt x="133" y="1742"/>
                  <a:pt x="1" y="3043"/>
                  <a:pt x="1" y="3043"/>
                </a:cubicBezTo>
                <a:cubicBezTo>
                  <a:pt x="611" y="2456"/>
                  <a:pt x="1341" y="2331"/>
                  <a:pt x="1857" y="2331"/>
                </a:cubicBezTo>
                <a:cubicBezTo>
                  <a:pt x="1936" y="2331"/>
                  <a:pt x="2011" y="2334"/>
                  <a:pt x="2079" y="2339"/>
                </a:cubicBezTo>
                <a:cubicBezTo>
                  <a:pt x="2026" y="2401"/>
                  <a:pt x="1981" y="2490"/>
                  <a:pt x="1981" y="2588"/>
                </a:cubicBezTo>
                <a:cubicBezTo>
                  <a:pt x="1981" y="2731"/>
                  <a:pt x="2071" y="2856"/>
                  <a:pt x="2195" y="2919"/>
                </a:cubicBezTo>
                <a:cubicBezTo>
                  <a:pt x="2178" y="2954"/>
                  <a:pt x="2169" y="2990"/>
                  <a:pt x="2169" y="3026"/>
                </a:cubicBezTo>
                <a:cubicBezTo>
                  <a:pt x="2169" y="3097"/>
                  <a:pt x="2187" y="3159"/>
                  <a:pt x="2222" y="3204"/>
                </a:cubicBezTo>
                <a:cubicBezTo>
                  <a:pt x="1553" y="4569"/>
                  <a:pt x="545" y="7227"/>
                  <a:pt x="822" y="10466"/>
                </a:cubicBezTo>
                <a:lnTo>
                  <a:pt x="1312" y="10466"/>
                </a:lnTo>
                <a:cubicBezTo>
                  <a:pt x="1312" y="10466"/>
                  <a:pt x="884" y="7700"/>
                  <a:pt x="2356" y="3347"/>
                </a:cubicBezTo>
                <a:cubicBezTo>
                  <a:pt x="2410" y="3373"/>
                  <a:pt x="2472" y="3400"/>
                  <a:pt x="2534" y="3400"/>
                </a:cubicBezTo>
                <a:cubicBezTo>
                  <a:pt x="2713" y="3400"/>
                  <a:pt x="2856" y="3275"/>
                  <a:pt x="2891" y="3115"/>
                </a:cubicBezTo>
                <a:cubicBezTo>
                  <a:pt x="2927" y="3106"/>
                  <a:pt x="2963" y="3088"/>
                  <a:pt x="2989" y="3061"/>
                </a:cubicBezTo>
                <a:cubicBezTo>
                  <a:pt x="3355" y="3828"/>
                  <a:pt x="3507" y="4819"/>
                  <a:pt x="3507" y="4819"/>
                </a:cubicBezTo>
                <a:cubicBezTo>
                  <a:pt x="4105" y="3400"/>
                  <a:pt x="3311" y="2544"/>
                  <a:pt x="3311" y="2544"/>
                </a:cubicBezTo>
                <a:lnTo>
                  <a:pt x="3311" y="2544"/>
                </a:lnTo>
                <a:cubicBezTo>
                  <a:pt x="4417" y="2571"/>
                  <a:pt x="5318" y="4337"/>
                  <a:pt x="5318" y="4337"/>
                </a:cubicBezTo>
                <a:cubicBezTo>
                  <a:pt x="5212" y="2113"/>
                  <a:pt x="3812" y="2017"/>
                  <a:pt x="3569" y="2017"/>
                </a:cubicBezTo>
                <a:cubicBezTo>
                  <a:pt x="3546" y="2017"/>
                  <a:pt x="3534" y="2017"/>
                  <a:pt x="3534" y="2017"/>
                </a:cubicBezTo>
                <a:cubicBezTo>
                  <a:pt x="4018" y="1538"/>
                  <a:pt x="4577" y="1437"/>
                  <a:pt x="4962" y="1437"/>
                </a:cubicBezTo>
                <a:cubicBezTo>
                  <a:pt x="5244" y="1437"/>
                  <a:pt x="5434" y="1491"/>
                  <a:pt x="5434" y="1491"/>
                </a:cubicBezTo>
                <a:cubicBezTo>
                  <a:pt x="5134" y="1277"/>
                  <a:pt x="4820" y="1199"/>
                  <a:pt x="4520" y="1199"/>
                </a:cubicBezTo>
                <a:cubicBezTo>
                  <a:pt x="3692" y="1199"/>
                  <a:pt x="2972" y="1794"/>
                  <a:pt x="2972" y="1794"/>
                </a:cubicBezTo>
                <a:cubicBezTo>
                  <a:pt x="2972" y="1794"/>
                  <a:pt x="3302" y="956"/>
                  <a:pt x="2856" y="403"/>
                </a:cubicBezTo>
                <a:cubicBezTo>
                  <a:pt x="2579" y="67"/>
                  <a:pt x="2151" y="1"/>
                  <a:pt x="1858" y="1"/>
                </a:cubicBezTo>
                <a:close/>
              </a:path>
            </a:pathLst>
          </a:custGeom>
          <a:gradFill>
            <a:gsLst>
              <a:gs pos="0">
                <a:srgbClr val="004080"/>
              </a:gs>
              <a:gs pos="100000">
                <a:srgbClr val="0057A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DD9A6276-E371-A656-128F-06075B302345}"/>
              </a:ext>
            </a:extLst>
          </p:cNvPr>
          <p:cNvPicPr>
            <a:picLocks noChangeAspect="1"/>
          </p:cNvPicPr>
          <p:nvPr/>
        </p:nvPicPr>
        <p:blipFill>
          <a:blip r:embed="rId3"/>
          <a:stretch>
            <a:fillRect/>
          </a:stretch>
        </p:blipFill>
        <p:spPr>
          <a:xfrm>
            <a:off x="5444525" y="977521"/>
            <a:ext cx="2575700" cy="2890422"/>
          </a:xfrm>
          <a:prstGeom prst="rect">
            <a:avLst/>
          </a:prstGeom>
        </p:spPr>
      </p:pic>
      <p:sp>
        <p:nvSpPr>
          <p:cNvPr id="8" name="TextBox 7">
            <a:extLst>
              <a:ext uri="{FF2B5EF4-FFF2-40B4-BE49-F238E27FC236}">
                <a16:creationId xmlns:a16="http://schemas.microsoft.com/office/drawing/2014/main" id="{B1489470-0C0D-534F-1CCB-BD24AE931AB5}"/>
              </a:ext>
            </a:extLst>
          </p:cNvPr>
          <p:cNvSpPr txBox="1"/>
          <p:nvPr/>
        </p:nvSpPr>
        <p:spPr>
          <a:xfrm>
            <a:off x="196144" y="282428"/>
            <a:ext cx="3999248" cy="4339650"/>
          </a:xfrm>
          <a:prstGeom prst="rect">
            <a:avLst/>
          </a:prstGeom>
          <a:noFill/>
        </p:spPr>
        <p:txBody>
          <a:bodyPr wrap="square" rtlCol="0">
            <a:spAutoFit/>
          </a:bodyPr>
          <a:lstStyle/>
          <a:p>
            <a:pPr algn="just"/>
            <a:r>
              <a:rPr lang="en-ID" sz="1200" dirty="0">
                <a:solidFill>
                  <a:schemeClr val="bg1"/>
                </a:solidFill>
                <a:latin typeface="Times New Roman" panose="02020603050405020304" pitchFamily="18" charset="0"/>
                <a:cs typeface="Times New Roman" panose="02020603050405020304" pitchFamily="18" charset="0"/>
              </a:rPr>
              <a:t>Human views on the natural environment can be divided into two groups, namely immanent (holistic) views, according to this view, humans can separate themselves from the surrounding biophysical systems, such as animals, plants, mountains, rivers, and others. However, humans still feel a functional relationship with these biophysical factors so as to form a socio-</a:t>
            </a:r>
            <a:r>
              <a:rPr lang="en-ID" sz="1200" dirty="0" err="1">
                <a:solidFill>
                  <a:schemeClr val="bg1"/>
                </a:solidFill>
                <a:latin typeface="Times New Roman" panose="02020603050405020304" pitchFamily="18" charset="0"/>
                <a:cs typeface="Times New Roman" panose="02020603050405020304" pitchFamily="18" charset="0"/>
              </a:rPr>
              <a:t>biophysic</a:t>
            </a:r>
            <a:r>
              <a:rPr lang="en-ID" sz="1200" dirty="0">
                <a:solidFill>
                  <a:schemeClr val="bg1"/>
                </a:solidFill>
                <a:latin typeface="Times New Roman" panose="02020603050405020304" pitchFamily="18" charset="0"/>
                <a:cs typeface="Times New Roman" panose="02020603050405020304" pitchFamily="18" charset="0"/>
              </a:rPr>
              <a:t> </a:t>
            </a:r>
            <a:r>
              <a:rPr lang="en-ID" sz="1200" dirty="0" err="1">
                <a:solidFill>
                  <a:schemeClr val="bg1"/>
                </a:solidFill>
                <a:latin typeface="Times New Roman" panose="02020603050405020304" pitchFamily="18" charset="0"/>
                <a:cs typeface="Times New Roman" panose="02020603050405020304" pitchFamily="18" charset="0"/>
              </a:rPr>
              <a:t>unit.The</a:t>
            </a:r>
            <a:r>
              <a:rPr lang="en-ID" sz="1200" dirty="0">
                <a:solidFill>
                  <a:schemeClr val="bg1"/>
                </a:solidFill>
                <a:latin typeface="Times New Roman" panose="02020603050405020304" pitchFamily="18" charset="0"/>
                <a:cs typeface="Times New Roman" panose="02020603050405020304" pitchFamily="18" charset="0"/>
              </a:rPr>
              <a:t> Transcendent View, according to this view, the natural environment is only considered as a natural resource created to be exploited as much as possible for human welfare. The transcendent view resulted in the destruction of the natural environment. The damage began during the industrial revolution in Europe. Communities as environmental managers have an obligation to manage their environment properly, as stated in law no. 4 of 1982 concerning Main Provisions concerning Environmental </a:t>
            </a:r>
            <a:r>
              <a:rPr lang="en-ID" sz="1200" dirty="0" err="1">
                <a:solidFill>
                  <a:schemeClr val="bg1"/>
                </a:solidFill>
                <a:latin typeface="Times New Roman" panose="02020603050405020304" pitchFamily="18" charset="0"/>
                <a:cs typeface="Times New Roman" panose="02020603050405020304" pitchFamily="18" charset="0"/>
              </a:rPr>
              <a:t>Management.The</a:t>
            </a:r>
            <a:r>
              <a:rPr lang="en-ID" sz="1200" dirty="0">
                <a:solidFill>
                  <a:schemeClr val="bg1"/>
                </a:solidFill>
                <a:latin typeface="Times New Roman" panose="02020603050405020304" pitchFamily="18" charset="0"/>
                <a:cs typeface="Times New Roman" panose="02020603050405020304" pitchFamily="18" charset="0"/>
              </a:rPr>
              <a:t> environmental policy outlined by the government will also be imbued with the environmental culture. If we succeed in creating a cultured society that is friendly to the environment. A culture of love for the environment must be developed from childhood, even though it is difficult, some real results can be achieved. The culture of caring for trees also needs to be developed. And, the culture of walking and riding bicycles must be developed.</a:t>
            </a: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53" name="Google Shape;1453;p4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
        <p:nvSpPr>
          <p:cNvPr id="10" name="TextBox 9">
            <a:extLst>
              <a:ext uri="{FF2B5EF4-FFF2-40B4-BE49-F238E27FC236}">
                <a16:creationId xmlns:a16="http://schemas.microsoft.com/office/drawing/2014/main" id="{94176EC8-E77C-D23C-291E-5A72C3E3960C}"/>
              </a:ext>
            </a:extLst>
          </p:cNvPr>
          <p:cNvSpPr txBox="1"/>
          <p:nvPr/>
        </p:nvSpPr>
        <p:spPr>
          <a:xfrm>
            <a:off x="994610" y="1371600"/>
            <a:ext cx="7154779" cy="2893100"/>
          </a:xfrm>
          <a:prstGeom prst="rect">
            <a:avLst/>
          </a:prstGeom>
          <a:noFill/>
        </p:spPr>
        <p:txBody>
          <a:bodyPr wrap="square" rtlCol="0">
            <a:spAutoFit/>
          </a:bodyPr>
          <a:lstStyle/>
          <a:p>
            <a:pPr algn="just"/>
            <a:r>
              <a:rPr lang="en-ID" dirty="0">
                <a:solidFill>
                  <a:schemeClr val="bg1"/>
                </a:solidFill>
                <a:latin typeface="Times New Roman" panose="02020603050405020304" pitchFamily="18" charset="0"/>
                <a:cs typeface="Times New Roman" panose="02020603050405020304" pitchFamily="18" charset="0"/>
              </a:rPr>
              <a:t>As human activity is determined by nature, especially those that use nature directly, for example agricultural activities. These activities are largely determined by weather and climate conditions, even though in its development humans have begun to use technology to regulate it like a greenhouse. This is evidence of environmental determinism. However, along with the progress of civilization, humans have made many engineering efforts to optimize the use of nature. Because of that, understanding the possibility and optimism of technology is increasingly showing </a:t>
            </a:r>
            <a:r>
              <a:rPr lang="en-ID" dirty="0" err="1">
                <a:solidFill>
                  <a:schemeClr val="bg1"/>
                </a:solidFill>
                <a:latin typeface="Times New Roman" panose="02020603050405020304" pitchFamily="18" charset="0"/>
                <a:cs typeface="Times New Roman" panose="02020603050405020304" pitchFamily="18" charset="0"/>
              </a:rPr>
              <a:t>reality.The</a:t>
            </a:r>
            <a:r>
              <a:rPr lang="en-ID" dirty="0">
                <a:solidFill>
                  <a:schemeClr val="bg1"/>
                </a:solidFill>
                <a:latin typeface="Times New Roman" panose="02020603050405020304" pitchFamily="18" charset="0"/>
                <a:cs typeface="Times New Roman" panose="02020603050405020304" pitchFamily="18" charset="0"/>
              </a:rPr>
              <a:t> understanding of biocentrism and ecocentrism expands the understanding of ethics, which considers biotic and ecological communities as moral communities. Ethics is no longer restricted to humans only. Ethics in this understanding applies to all living </a:t>
            </a:r>
            <a:r>
              <a:rPr lang="en-ID" dirty="0" err="1">
                <a:solidFill>
                  <a:schemeClr val="bg1"/>
                </a:solidFill>
                <a:latin typeface="Times New Roman" panose="02020603050405020304" pitchFamily="18" charset="0"/>
                <a:cs typeface="Times New Roman" panose="02020603050405020304" pitchFamily="18" charset="0"/>
              </a:rPr>
              <a:t>things.Educate</a:t>
            </a:r>
            <a:r>
              <a:rPr lang="en-ID" dirty="0">
                <a:solidFill>
                  <a:schemeClr val="bg1"/>
                </a:solidFill>
                <a:latin typeface="Times New Roman" panose="02020603050405020304" pitchFamily="18" charset="0"/>
                <a:cs typeface="Times New Roman" panose="02020603050405020304" pitchFamily="18" charset="0"/>
              </a:rPr>
              <a:t> the next generation and/or develop human resources (HR) who are reliable environmental managers and have a commitment to save the earth. The main requirement for reliability is that human resources are environmentally aware, have a holistic view, are aware of the law, and have a commitment to the environment.</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theme/theme1.xml><?xml version="1.0" encoding="utf-8"?>
<a:theme xmlns:a="http://schemas.openxmlformats.org/drawingml/2006/main" name="Social Studies Subject for Middle School: All About Indonesia by Slidesgo">
  <a:themeElements>
    <a:clrScheme name="Simple Light">
      <a:dk1>
        <a:srgbClr val="002952"/>
      </a:dk1>
      <a:lt1>
        <a:srgbClr val="FFFFFF"/>
      </a:lt1>
      <a:dk2>
        <a:srgbClr val="003E86"/>
      </a:dk2>
      <a:lt2>
        <a:srgbClr val="26CAFF"/>
      </a:lt2>
      <a:accent1>
        <a:srgbClr val="009ADC"/>
      </a:accent1>
      <a:accent2>
        <a:srgbClr val="BF2B42"/>
      </a:accent2>
      <a:accent3>
        <a:srgbClr val="81D6F1"/>
      </a:accent3>
      <a:accent4>
        <a:srgbClr val="003E86"/>
      </a:accent4>
      <a:accent5>
        <a:srgbClr val="26CAFF"/>
      </a:accent5>
      <a:accent6>
        <a:srgbClr val="009ADC"/>
      </a:accent6>
      <a:hlink>
        <a:srgbClr val="81D6F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TotalTime>
  <Words>1207</Words>
  <Application>Microsoft Office PowerPoint</Application>
  <PresentationFormat>On-screen Show (16:9)</PresentationFormat>
  <Paragraphs>21</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Nunito</vt:lpstr>
      <vt:lpstr>Cinzel Decorative</vt:lpstr>
      <vt:lpstr>Times New Roman</vt:lpstr>
      <vt:lpstr>Social Studies Subject for Middle School: All About Indonesia by Slidesgo</vt:lpstr>
      <vt:lpstr>Humanity and Environtment</vt:lpstr>
      <vt:lpstr>Abstract</vt:lpstr>
      <vt:lpstr>The Relationship Between Humans And Their Environment</vt:lpstr>
      <vt:lpstr>Environmental Ethics Against Nature for Human Life</vt:lpstr>
      <vt:lpstr>PowerPoint Presentation</vt:lpstr>
      <vt:lpstr>PowerPoint Presentation</vt:lpstr>
      <vt:lpstr>Human View of the Environment</vt:lpstr>
      <vt:lpstr>PowerPoint Presentation</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Humanity and Environtment</dc:title>
  <dc:creator>yanuar kurniawan</dc:creator>
  <cp:lastModifiedBy>yanuar kurniawan</cp:lastModifiedBy>
  <cp:revision>3</cp:revision>
  <dcterms:modified xsi:type="dcterms:W3CDTF">2023-06-08T13:01:40Z</dcterms:modified>
</cp:coreProperties>
</file>